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matic SC Bold" charset="-79"/>
      <p:regular r:id="rId9"/>
    </p:embeddedFont>
    <p:embeddedFont>
      <p:font typeface="Muli Bold" charset="-18"/>
      <p:regular r:id="rId10"/>
    </p:embeddedFont>
    <p:embeddedFont>
      <p:font typeface="Amatic SC" charset="-79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Muli Regular" charset="-18"/>
      <p:regular r:id="rId16"/>
    </p:embeddedFont>
    <p:embeddedFont>
      <p:font typeface="Muli Regular Bold" charset="-18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lvira\Downloads\Inside%20the%20Mall%20of%20America%20-%20Shopping,%20Attractions%20and%20the%20Nickelodeon%20Universe.mp4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ownloads\Shopping.m4a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7.png"/><Relationship Id="rId5" Type="http://schemas.openxmlformats.org/officeDocument/2006/relationships/image" Target="../media/image27.png"/><Relationship Id="rId10" Type="http://schemas.openxmlformats.org/officeDocument/2006/relationships/image" Target="../media/image5.png"/><Relationship Id="rId4" Type="http://schemas.openxmlformats.org/officeDocument/2006/relationships/image" Target="../media/image26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33738">
            <a:off x="6854138" y="6829971"/>
            <a:ext cx="4846502" cy="9693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97725">
            <a:off x="2343616" y="3110032"/>
            <a:ext cx="13084511" cy="413946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24723" y="3494052"/>
            <a:ext cx="9244458" cy="2451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ENGLISH LESSON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6884348" y="6903199"/>
            <a:ext cx="4525208" cy="576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spc="-71">
                <a:solidFill>
                  <a:srgbClr val="000000"/>
                </a:solidFill>
                <a:latin typeface="Muli Bold"/>
              </a:rPr>
              <a:t>Teacher Elida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524723" y="5840800"/>
            <a:ext cx="924445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Amatic SC"/>
              </a:rPr>
              <a:t>Focus 2 Unit 7.1 Shopping pg 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767585" y="2554345"/>
            <a:ext cx="8752831" cy="529944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5400000">
            <a:off x="6550920" y="1074548"/>
            <a:ext cx="5319413" cy="848022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441186" y="3420569"/>
            <a:ext cx="7249332" cy="3569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000000"/>
                </a:solidFill>
                <a:latin typeface="Amatic SC Bold"/>
              </a:rPr>
              <a:t>PEOPLE WHO SAY MONEY CAN'T BUY YOU HAPPINESS DON'T KNOW WHERE TO GO SHOPPING</a:t>
            </a:r>
          </a:p>
          <a:p>
            <a:pPr algn="ctr">
              <a:lnSpc>
                <a:spcPts val="5600"/>
              </a:lnSpc>
            </a:pPr>
            <a:endParaRPr/>
          </a:p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000000"/>
                </a:solidFill>
                <a:latin typeface="Amatic SC Bold"/>
              </a:rPr>
              <a:t>ANONYMOUS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83892" y="1412781"/>
            <a:ext cx="7976488" cy="74833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357313" y="1560256"/>
            <a:ext cx="8591591" cy="72794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7192640">
            <a:off x="16670561" y="7695388"/>
            <a:ext cx="1801962" cy="22666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67651">
            <a:off x="951848" y="1047928"/>
            <a:ext cx="513645" cy="493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377635" y="3132166"/>
            <a:ext cx="6997158" cy="4350744"/>
            <a:chOff x="0" y="0"/>
            <a:chExt cx="9329544" cy="5800992"/>
          </a:xfrm>
        </p:grpSpPr>
        <p:sp>
          <p:nvSpPr>
            <p:cNvPr id="7" name="TextBox 7"/>
            <p:cNvSpPr txBox="1"/>
            <p:nvPr/>
          </p:nvSpPr>
          <p:spPr>
            <a:xfrm>
              <a:off x="0" y="2275101"/>
              <a:ext cx="9329544" cy="3525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239"/>
                </a:lnSpc>
                <a:spcBef>
                  <a:spcPct val="0"/>
                </a:spcBef>
              </a:pPr>
              <a:r>
                <a:rPr lang="en-US" sz="3028">
                  <a:solidFill>
                    <a:srgbClr val="000000"/>
                  </a:solidFill>
                  <a:latin typeface="Muli Regular"/>
                </a:rPr>
                <a:t>which opened 1992 in Minnesota, is the second largest shopping mall in the USA. Over 40 milion people a year visit the mall and 12000 people work there. Klick on the video for a quck tour.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6200"/>
              <a:ext cx="9329544" cy="167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517"/>
                </a:lnSpc>
              </a:pPr>
              <a:r>
                <a:rPr lang="en-US" sz="8652">
                  <a:solidFill>
                    <a:srgbClr val="000000"/>
                  </a:solidFill>
                  <a:latin typeface="Amatic SC Bold"/>
                </a:rPr>
                <a:t>THE MALL OF AMERICA</a:t>
              </a:r>
            </a:p>
          </p:txBody>
        </p:sp>
      </p:grpSp>
      <p:pic>
        <p:nvPicPr>
          <p:cNvPr id="9" name="Inside the Mall of America - Shopping, Attractions and the Nickelodeon Univers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778000" y="2228850"/>
            <a:ext cx="6832600" cy="5124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52640" y="1244778"/>
            <a:ext cx="5299030" cy="3377539"/>
            <a:chOff x="0" y="0"/>
            <a:chExt cx="7065373" cy="4503386"/>
          </a:xfrm>
        </p:grpSpPr>
        <p:sp>
          <p:nvSpPr>
            <p:cNvPr id="3" name="TextBox 3"/>
            <p:cNvSpPr txBox="1"/>
            <p:nvPr/>
          </p:nvSpPr>
          <p:spPr>
            <a:xfrm>
              <a:off x="0" y="2301841"/>
              <a:ext cx="7065373" cy="22015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>
                  <a:solidFill>
                    <a:srgbClr val="000000"/>
                  </a:solidFill>
                  <a:latin typeface="Muli Bold"/>
                </a:rPr>
                <a:t>to five people givning their opinion about shopping malls. Match speakers 1-5 with their opinions a-e</a:t>
              </a:r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 rot="244331">
              <a:off x="748390" y="195499"/>
              <a:ext cx="5568593" cy="1761700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1129826" y="296294"/>
              <a:ext cx="4805720" cy="14884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LISTEN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9953" y="5715523"/>
            <a:ext cx="6899503" cy="790024"/>
            <a:chOff x="0" y="0"/>
            <a:chExt cx="9199337" cy="105336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 rot="141666">
              <a:off x="9076" y="50382"/>
              <a:ext cx="2456025" cy="491205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164809" y="-30579"/>
              <a:ext cx="9034528" cy="1083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A                     It doesn's matter what the weather is like. Parking is easy. You don't need cash.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51453" y="1454328"/>
            <a:ext cx="6899503" cy="1490350"/>
            <a:chOff x="0" y="0"/>
            <a:chExt cx="9199337" cy="1987134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 rot="141666">
              <a:off x="9076" y="50382"/>
              <a:ext cx="2456025" cy="491205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64809" y="-30579"/>
              <a:ext cx="9034528" cy="1083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D                     most things are too expensive. All malls are the same.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3265" y="1461989"/>
              <a:ext cx="8975272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 Bold"/>
                </a:rPr>
                <a:t>There are too many designer shops.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651453" y="5715523"/>
            <a:ext cx="6899503" cy="1490350"/>
            <a:chOff x="0" y="0"/>
            <a:chExt cx="9199337" cy="1987134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 rot="141666">
              <a:off x="9076" y="50382"/>
              <a:ext cx="2456025" cy="491205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164809" y="-30579"/>
              <a:ext cx="9034528" cy="1083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 Bold"/>
                </a:rPr>
                <a:t>E                  They take business away from small shops.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3265" y="1461989"/>
              <a:ext cx="8975272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 Bold"/>
                </a:rPr>
                <a:t>There are no windows in the restorants.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59953" y="7144915"/>
            <a:ext cx="6899503" cy="1490350"/>
            <a:chOff x="0" y="0"/>
            <a:chExt cx="9199337" cy="1987134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 rot="141666">
              <a:off x="9076" y="50382"/>
              <a:ext cx="2456025" cy="491205"/>
            </a:xfrm>
            <a:prstGeom prst="rect">
              <a:avLst/>
            </a:prstGeom>
          </p:spPr>
        </p:pic>
        <p:sp>
          <p:nvSpPr>
            <p:cNvPr id="19" name="TextBox 19"/>
            <p:cNvSpPr txBox="1"/>
            <p:nvPr/>
          </p:nvSpPr>
          <p:spPr>
            <a:xfrm>
              <a:off x="164809" y="-30579"/>
              <a:ext cx="9034528" cy="1083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Muli Regular Bold"/>
                </a:rPr>
                <a:t> B                  there is something for everybody. </a:t>
              </a:r>
            </a:p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73265" y="1461989"/>
              <a:ext cx="8975272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59953" y="8231352"/>
            <a:ext cx="6899503" cy="3421550"/>
            <a:chOff x="0" y="0"/>
            <a:chExt cx="9199337" cy="4562067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 rot="141666">
              <a:off x="9076" y="50382"/>
              <a:ext cx="2456025" cy="491205"/>
            </a:xfrm>
            <a:prstGeom prst="rect">
              <a:avLst/>
            </a:prstGeom>
          </p:spPr>
        </p:pic>
        <p:sp>
          <p:nvSpPr>
            <p:cNvPr id="23" name="TextBox 23"/>
            <p:cNvSpPr txBox="1"/>
            <p:nvPr/>
          </p:nvSpPr>
          <p:spPr>
            <a:xfrm>
              <a:off x="164809" y="-30579"/>
              <a:ext cx="9034528" cy="1083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C                     you can spend all day there  </a:t>
              </a:r>
            </a:p>
            <a:p>
              <a:pPr marL="0" lvl="0" indent="0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14009" y="2789566"/>
              <a:ext cx="9085328" cy="1772501"/>
              <a:chOff x="0" y="0"/>
              <a:chExt cx="3290570" cy="329565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563207" cy="781849"/>
              </a:xfrm>
              <a:custGeom>
                <a:avLst/>
                <a:gdLst/>
                <a:ahLst/>
                <a:cxnLst/>
                <a:rect l="l" t="t" r="r" b="b"/>
                <a:pathLst>
                  <a:path w="4563207" h="781849">
                    <a:moveTo>
                      <a:pt x="4563207" y="2745"/>
                    </a:moveTo>
                    <a:lnTo>
                      <a:pt x="0" y="2745"/>
                    </a:lnTo>
                    <a:lnTo>
                      <a:pt x="0" y="0"/>
                    </a:lnTo>
                    <a:lnTo>
                      <a:pt x="4563207" y="0"/>
                    </a:lnTo>
                    <a:lnTo>
                      <a:pt x="4563207" y="2745"/>
                    </a:lnTo>
                    <a:close/>
                    <a:moveTo>
                      <a:pt x="4563207" y="111154"/>
                    </a:moveTo>
                    <a:lnTo>
                      <a:pt x="0" y="111154"/>
                    </a:lnTo>
                    <a:lnTo>
                      <a:pt x="0" y="113898"/>
                    </a:lnTo>
                    <a:lnTo>
                      <a:pt x="4563207" y="113898"/>
                    </a:lnTo>
                    <a:lnTo>
                      <a:pt x="4563207" y="111154"/>
                    </a:lnTo>
                    <a:close/>
                    <a:moveTo>
                      <a:pt x="4563207" y="222650"/>
                    </a:moveTo>
                    <a:lnTo>
                      <a:pt x="0" y="222650"/>
                    </a:lnTo>
                    <a:lnTo>
                      <a:pt x="0" y="225395"/>
                    </a:lnTo>
                    <a:lnTo>
                      <a:pt x="4563207" y="225395"/>
                    </a:lnTo>
                    <a:lnTo>
                      <a:pt x="4563207" y="222650"/>
                    </a:lnTo>
                    <a:close/>
                    <a:moveTo>
                      <a:pt x="4563207" y="333804"/>
                    </a:moveTo>
                    <a:lnTo>
                      <a:pt x="0" y="333804"/>
                    </a:lnTo>
                    <a:lnTo>
                      <a:pt x="0" y="336548"/>
                    </a:lnTo>
                    <a:lnTo>
                      <a:pt x="4563207" y="336548"/>
                    </a:lnTo>
                    <a:lnTo>
                      <a:pt x="4563207" y="333804"/>
                    </a:lnTo>
                    <a:close/>
                    <a:moveTo>
                      <a:pt x="4563207" y="444958"/>
                    </a:moveTo>
                    <a:lnTo>
                      <a:pt x="0" y="444958"/>
                    </a:lnTo>
                    <a:lnTo>
                      <a:pt x="0" y="447702"/>
                    </a:lnTo>
                    <a:lnTo>
                      <a:pt x="4563207" y="447702"/>
                    </a:lnTo>
                    <a:lnTo>
                      <a:pt x="4563207" y="444958"/>
                    </a:lnTo>
                    <a:close/>
                    <a:moveTo>
                      <a:pt x="4563207" y="556454"/>
                    </a:moveTo>
                    <a:lnTo>
                      <a:pt x="0" y="556454"/>
                    </a:lnTo>
                    <a:lnTo>
                      <a:pt x="0" y="559199"/>
                    </a:lnTo>
                    <a:lnTo>
                      <a:pt x="4563207" y="559199"/>
                    </a:lnTo>
                    <a:lnTo>
                      <a:pt x="4563207" y="556454"/>
                    </a:lnTo>
                    <a:close/>
                    <a:moveTo>
                      <a:pt x="4563207" y="667608"/>
                    </a:moveTo>
                    <a:lnTo>
                      <a:pt x="0" y="667608"/>
                    </a:lnTo>
                    <a:lnTo>
                      <a:pt x="0" y="670352"/>
                    </a:lnTo>
                    <a:lnTo>
                      <a:pt x="4563207" y="670352"/>
                    </a:lnTo>
                    <a:lnTo>
                      <a:pt x="4563207" y="667608"/>
                    </a:lnTo>
                    <a:close/>
                    <a:moveTo>
                      <a:pt x="4563207" y="779105"/>
                    </a:moveTo>
                    <a:lnTo>
                      <a:pt x="0" y="779105"/>
                    </a:lnTo>
                    <a:lnTo>
                      <a:pt x="0" y="781849"/>
                    </a:lnTo>
                    <a:lnTo>
                      <a:pt x="4563207" y="781849"/>
                    </a:lnTo>
                    <a:lnTo>
                      <a:pt x="4563207" y="779105"/>
                    </a:lnTo>
                    <a:close/>
                  </a:path>
                </a:pathLst>
              </a:custGeom>
              <a:solidFill>
                <a:srgbClr val="FDBE14"/>
              </a:solidFill>
            </p:spPr>
          </p:sp>
        </p:grpSp>
      </p:grpSp>
      <p:pic>
        <p:nvPicPr>
          <p:cNvPr id="27" name="Shopping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315200" y="1028700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84940" y="-70055"/>
            <a:ext cx="8098050" cy="3599327"/>
            <a:chOff x="0" y="0"/>
            <a:chExt cx="10797400" cy="479910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49910" y="312084"/>
              <a:ext cx="8297580" cy="262505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1612840" y="364845"/>
              <a:ext cx="7571720" cy="23195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53"/>
                </a:lnSpc>
                <a:spcBef>
                  <a:spcPct val="0"/>
                </a:spcBef>
              </a:pPr>
              <a:r>
                <a:rPr lang="en-US" sz="10466">
                  <a:solidFill>
                    <a:srgbClr val="000000"/>
                  </a:solidFill>
                  <a:latin typeface="Amatic SC Bold"/>
                </a:rPr>
                <a:t>ACTIVITY TIME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478206"/>
              <a:ext cx="10797400" cy="320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035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/>
          <a:srcRect l="514" r="514" b="2395"/>
          <a:stretch>
            <a:fillRect/>
          </a:stretch>
        </p:blipFill>
        <p:spPr>
          <a:xfrm>
            <a:off x="455438" y="2214644"/>
            <a:ext cx="17508656" cy="80723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43113" y="3546671"/>
            <a:ext cx="5829300" cy="3193659"/>
            <a:chOff x="0" y="0"/>
            <a:chExt cx="7772400" cy="4258212"/>
          </a:xfrm>
        </p:grpSpPr>
        <p:sp>
          <p:nvSpPr>
            <p:cNvPr id="3" name="TextBox 3"/>
            <p:cNvSpPr txBox="1"/>
            <p:nvPr/>
          </p:nvSpPr>
          <p:spPr>
            <a:xfrm>
              <a:off x="0" y="-266700"/>
              <a:ext cx="7772400" cy="3182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 u="none">
                  <a:solidFill>
                    <a:srgbClr val="000000"/>
                  </a:solidFill>
                  <a:latin typeface="Amatic SC Bold"/>
                </a:rPr>
                <a:t>HOMEWORK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733067"/>
              <a:ext cx="7772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Muli Regular"/>
                </a:rPr>
                <a:t>Work Book Page 80-81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5400000">
            <a:off x="9598811" y="1888904"/>
            <a:ext cx="6938093" cy="6509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902287">
            <a:off x="9334406" y="1576910"/>
            <a:ext cx="1333688" cy="119304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 l="33478" t="16622" r="27373" b="19508"/>
          <a:stretch>
            <a:fillRect/>
          </a:stretch>
        </p:blipFill>
        <p:spPr>
          <a:xfrm rot="917131">
            <a:off x="9742052" y="1750554"/>
            <a:ext cx="518396" cy="845755"/>
          </a:xfrm>
          <a:prstGeom prst="rect">
            <a:avLst/>
          </a:prstGeom>
        </p:spPr>
      </p:pic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230406" y="2371723"/>
            <a:ext cx="5674903" cy="5543553"/>
            <a:chOff x="0" y="0"/>
            <a:chExt cx="4828540" cy="4716780"/>
          </a:xfrm>
        </p:grpSpPr>
        <p:sp>
          <p:nvSpPr>
            <p:cNvPr id="9" name="Freeform 9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1759" t="26" r="-44572" b="-17"/>
              </a:stretch>
            </a:blip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57995" y="5094830"/>
            <a:ext cx="11572009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 :)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 l="24681" t="19957" r="25654" b="19187"/>
          <a:stretch>
            <a:fillRect/>
          </a:stretch>
        </p:blipFill>
        <p:spPr>
          <a:xfrm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161</Words>
  <Application>Microsoft Office PowerPoint</Application>
  <PresentationFormat>Custom</PresentationFormat>
  <Paragraphs>21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Amatic SC Bold</vt:lpstr>
      <vt:lpstr>Muli Bold</vt:lpstr>
      <vt:lpstr>Amatic SC</vt:lpstr>
      <vt:lpstr>Calibri</vt:lpstr>
      <vt:lpstr>Muli Regular</vt:lpstr>
      <vt:lpstr>Muli Regular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Elida</dc:title>
  <dc:creator>Elvira</dc:creator>
  <cp:lastModifiedBy>Elvira</cp:lastModifiedBy>
  <cp:revision>3</cp:revision>
  <dcterms:created xsi:type="dcterms:W3CDTF">2006-08-16T00:00:00Z</dcterms:created>
  <dcterms:modified xsi:type="dcterms:W3CDTF">2020-09-18T09:38:20Z</dcterms:modified>
  <dc:identifier>DAEICwJI8EE</dc:identifier>
</cp:coreProperties>
</file>