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56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FDE28-7095-4A96-A540-ACA81A6A6BAC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59116ED-1F6A-4FB0-A20F-1DFE1588AE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FDE28-7095-4A96-A540-ACA81A6A6BAC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116ED-1F6A-4FB0-A20F-1DFE1588A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FDE28-7095-4A96-A540-ACA81A6A6BAC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116ED-1F6A-4FB0-A20F-1DFE1588A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FDE28-7095-4A96-A540-ACA81A6A6BAC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116ED-1F6A-4FB0-A20F-1DFE1588A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FDE28-7095-4A96-A540-ACA81A6A6BAC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116ED-1F6A-4FB0-A20F-1DFE1588AE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FDE28-7095-4A96-A540-ACA81A6A6BAC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116ED-1F6A-4FB0-A20F-1DFE1588A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FDE28-7095-4A96-A540-ACA81A6A6BAC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116ED-1F6A-4FB0-A20F-1DFE1588A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FDE28-7095-4A96-A540-ACA81A6A6BAC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116ED-1F6A-4FB0-A20F-1DFE1588A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FDE28-7095-4A96-A540-ACA81A6A6BAC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116ED-1F6A-4FB0-A20F-1DFE1588A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FDE28-7095-4A96-A540-ACA81A6A6BAC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116ED-1F6A-4FB0-A20F-1DFE1588AE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FDE28-7095-4A96-A540-ACA81A6A6BAC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116ED-1F6A-4FB0-A20F-1DFE1588AE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56FDE28-7095-4A96-A540-ACA81A6A6BAC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59116ED-1F6A-4FB0-A20F-1DFE1588AE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9.bin"/><Relationship Id="rId10" Type="http://schemas.openxmlformats.org/officeDocument/2006/relationships/image" Target="../media/image4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1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GEOMETRIJSKI NIZ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486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357166"/>
            <a:ext cx="857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Primjer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428597" y="928670"/>
          <a:ext cx="5500726" cy="27781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3" imgW="1384200" imgH="1269720" progId="Equation.3">
                  <p:embed/>
                </p:oleObj>
              </mc:Choice>
              <mc:Fallback>
                <p:oleObj name="Equation" r:id="rId3" imgW="1384200" imgH="12697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7" y="928670"/>
                        <a:ext cx="5500726" cy="27781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57158" y="3857628"/>
            <a:ext cx="84296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Definicija</a:t>
            </a:r>
            <a:endParaRPr lang="en-US" sz="24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Niz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brojeva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kojeg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koli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čnik svaka dva susjedna člana niza stalan  zove se </a:t>
            </a:r>
            <a:r>
              <a:rPr lang="sr-Latn-C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GEOMETRIJSKI NIZ.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38150" y="5143500"/>
          <a:ext cx="2911475" cy="1500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5" imgW="1384200" imgH="660240" progId="Equation.3">
                  <p:embed/>
                </p:oleObj>
              </mc:Choice>
              <mc:Fallback>
                <p:oleObj name="Equation" r:id="rId5" imgW="1384200" imgH="6602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150" y="5143500"/>
                        <a:ext cx="2911475" cy="1500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42976" y="5214950"/>
            <a:ext cx="6858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Prvi član niza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714612" y="5214950"/>
          <a:ext cx="714380" cy="442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7" imgW="279360" imgH="228600" progId="Equation.3">
                  <p:embed/>
                </p:oleObj>
              </mc:Choice>
              <mc:Fallback>
                <p:oleObj name="Equation" r:id="rId7" imgW="27936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12" y="5214950"/>
                        <a:ext cx="714380" cy="4429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500430" y="5929330"/>
            <a:ext cx="47149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Količnik</a:t>
            </a:r>
            <a:r>
              <a:rPr lang="sr-Latn-C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357166"/>
            <a:ext cx="88582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Bilo koji član niza          , n-ti član niza, računa se po formuli</a:t>
            </a: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Zbir prvih n članova niza računa se po formuli</a:t>
            </a: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1)   q&gt;1                                               2)   q&lt;1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643174" y="214290"/>
          <a:ext cx="714375" cy="6572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Equation" r:id="rId3" imgW="279360" imgH="228600" progId="Equation.3">
                  <p:embed/>
                </p:oleObj>
              </mc:Choice>
              <mc:Fallback>
                <p:oleObj name="Equation" r:id="rId3" imgW="27936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174" y="214290"/>
                        <a:ext cx="714375" cy="6572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857224" y="785794"/>
          <a:ext cx="3571900" cy="1214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quation" r:id="rId5" imgW="736560" imgH="241200" progId="Equation.3">
                  <p:embed/>
                </p:oleObj>
              </mc:Choice>
              <mc:Fallback>
                <p:oleObj name="Equation" r:id="rId5" imgW="73656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24" y="785794"/>
                        <a:ext cx="3571900" cy="12144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42910" y="3571876"/>
          <a:ext cx="3286148" cy="171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Equation" r:id="rId7" imgW="977760" imgH="457200" progId="Equation.3">
                  <p:embed/>
                </p:oleObj>
              </mc:Choice>
              <mc:Fallback>
                <p:oleObj name="Equation" r:id="rId7" imgW="977760" imgH="457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10" y="3571876"/>
                        <a:ext cx="3286148" cy="1714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357818" y="3571876"/>
          <a:ext cx="3286148" cy="171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9" imgW="990360" imgH="444240" progId="Equation.3">
                  <p:embed/>
                </p:oleObj>
              </mc:Choice>
              <mc:Fallback>
                <p:oleObj name="Equation" r:id="rId9" imgW="990360" imgH="4442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7818" y="3571876"/>
                        <a:ext cx="3286148" cy="1714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85728"/>
            <a:ext cx="871543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Zadatak 1:</a:t>
            </a: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Izračunati 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šesti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 član geometrijskog niza 1,3,9...</a:t>
            </a:r>
          </a:p>
          <a:p>
            <a:r>
              <a:rPr lang="sr-Latn-C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Zadatak 2:</a:t>
            </a: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Izračunati količnik geometrijskog niza, ako je njegov prvi član 1, a šesti 1024.</a:t>
            </a:r>
          </a:p>
          <a:p>
            <a:r>
              <a:rPr lang="sr-Latn-C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Zadatak 3:</a:t>
            </a: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Odrediti broj članova geometrijskog niza, ako je njegov prvi član 1, količnik iznosi 2, a posljednji član </a:t>
            </a:r>
            <a:r>
              <a:rPr lang="sr-Latn-CS" sz="2400" smtClean="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sr-Latn-CS" sz="2400" smtClean="0">
                <a:latin typeface="Times New Roman" pitchFamily="18" charset="0"/>
                <a:cs typeface="Times New Roman" pitchFamily="18" charset="0"/>
              </a:rPr>
              <a:t>96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sr-Latn-C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Zadatak 4:</a:t>
            </a: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Odrediti geometrijski niz         , ako važi</a:t>
            </a:r>
          </a:p>
          <a:p>
            <a:r>
              <a:rPr lang="sr-Latn-C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Zadatak 5:</a:t>
            </a: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U geometrijskom nizu je</a:t>
            </a: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Izračunati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5286348" y="3571876"/>
          <a:ext cx="3857652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Equation" r:id="rId3" imgW="1536480" imgH="228600" progId="Equation.3">
                  <p:embed/>
                </p:oleObj>
              </mc:Choice>
              <mc:Fallback>
                <p:oleObj name="Equation" r:id="rId3" imgW="153648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48" y="3571876"/>
                        <a:ext cx="3857652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571868" y="4286256"/>
          <a:ext cx="5357850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Equation" r:id="rId5" imgW="2145960" imgH="228600" progId="Equation.3">
                  <p:embed/>
                </p:oleObj>
              </mc:Choice>
              <mc:Fallback>
                <p:oleObj name="Equation" r:id="rId5" imgW="214596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68" y="4286256"/>
                        <a:ext cx="5357850" cy="5715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785918" y="4714884"/>
          <a:ext cx="2071702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Equation" r:id="rId7" imgW="457200" imgH="215640" progId="Equation.3">
                  <p:embed/>
                </p:oleObj>
              </mc:Choice>
              <mc:Fallback>
                <p:oleObj name="Equation" r:id="rId7" imgW="45720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5918" y="4714884"/>
                        <a:ext cx="2071702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3357554" y="3643314"/>
          <a:ext cx="714375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Equation" r:id="rId9" imgW="279360" imgH="228600" progId="Equation.3">
                  <p:embed/>
                </p:oleObj>
              </mc:Choice>
              <mc:Fallback>
                <p:oleObj name="Equation" r:id="rId9" imgW="27936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7554" y="3643314"/>
                        <a:ext cx="714375" cy="442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04664"/>
            <a:ext cx="83529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smtClean="0">
                <a:latin typeface="Times New Roman" pitchFamily="18" charset="0"/>
                <a:cs typeface="Times New Roman" pitchFamily="18" charset="0"/>
              </a:rPr>
              <a:t>Zadatak 6.</a:t>
            </a:r>
          </a:p>
          <a:p>
            <a:r>
              <a:rPr lang="sr-Latn-RS" sz="2400" smtClean="0">
                <a:latin typeface="Times New Roman" pitchFamily="18" charset="0"/>
                <a:cs typeface="Times New Roman" pitchFamily="18" charset="0"/>
              </a:rPr>
              <a:t>Tri 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broja, čiji je zbir 26 čine geometrijski niz. Ako se tim brojevima dodaju ,redom, brojevi 1,6,3  dobijaju se tri broja koja obrazuju aritmetički niz. Koji su to brojevi?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3465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141</TotalTime>
  <Words>164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Apothecary</vt:lpstr>
      <vt:lpstr>Equation</vt:lpstr>
      <vt:lpstr>GEOMETRIJSKI NIZ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User</cp:lastModifiedBy>
  <cp:revision>16</cp:revision>
  <dcterms:created xsi:type="dcterms:W3CDTF">2012-02-14T18:30:54Z</dcterms:created>
  <dcterms:modified xsi:type="dcterms:W3CDTF">2020-03-09T10:30:15Z</dcterms:modified>
</cp:coreProperties>
</file>