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5" r:id="rId6"/>
    <p:sldId id="266" r:id="rId7"/>
    <p:sldId id="264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073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F45FA-2D68-4470-BB64-5851C6F2BB8E}" type="datetimeFigureOut">
              <a:rPr lang="en-US" smtClean="0"/>
              <a:t>1/31/2021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B9EBF-D3A4-433A-9D54-67BD562BFC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53792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F45FA-2D68-4470-BB64-5851C6F2BB8E}" type="datetimeFigureOut">
              <a:rPr lang="en-US" smtClean="0"/>
              <a:t>1/31/2021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B9EBF-D3A4-433A-9D54-67BD562BFC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47584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F45FA-2D68-4470-BB64-5851C6F2BB8E}" type="datetimeFigureOut">
              <a:rPr lang="en-US" smtClean="0"/>
              <a:t>1/31/2021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B9EBF-D3A4-433A-9D54-67BD562BFC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1897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F45FA-2D68-4470-BB64-5851C6F2BB8E}" type="datetimeFigureOut">
              <a:rPr lang="en-US" smtClean="0"/>
              <a:t>1/31/2021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B9EBF-D3A4-433A-9D54-67BD562BFC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5393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F45FA-2D68-4470-BB64-5851C6F2BB8E}" type="datetimeFigureOut">
              <a:rPr lang="en-US" smtClean="0"/>
              <a:t>1/31/2021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B9EBF-D3A4-433A-9D54-67BD562BFC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520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F45FA-2D68-4470-BB64-5851C6F2BB8E}" type="datetimeFigureOut">
              <a:rPr lang="en-US" smtClean="0"/>
              <a:t>1/31/2021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B9EBF-D3A4-433A-9D54-67BD562BFC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317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F45FA-2D68-4470-BB64-5851C6F2BB8E}" type="datetimeFigureOut">
              <a:rPr lang="en-US" smtClean="0"/>
              <a:t>1/31/2021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B9EBF-D3A4-433A-9D54-67BD562BFC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95041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F45FA-2D68-4470-BB64-5851C6F2BB8E}" type="datetimeFigureOut">
              <a:rPr lang="en-US" smtClean="0"/>
              <a:t>1/31/2021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B9EBF-D3A4-433A-9D54-67BD562BFC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6282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F45FA-2D68-4470-BB64-5851C6F2BB8E}" type="datetimeFigureOut">
              <a:rPr lang="en-US" smtClean="0"/>
              <a:t>1/31/2021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B9EBF-D3A4-433A-9D54-67BD562BFC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50203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F45FA-2D68-4470-BB64-5851C6F2BB8E}" type="datetimeFigureOut">
              <a:rPr lang="en-US" smtClean="0"/>
              <a:t>1/31/2021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B9EBF-D3A4-433A-9D54-67BD562BFC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98689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F45FA-2D68-4470-BB64-5851C6F2BB8E}" type="datetimeFigureOut">
              <a:rPr lang="en-US" smtClean="0"/>
              <a:t>1/31/2021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B9EBF-D3A4-433A-9D54-67BD562BFC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0594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9F45FA-2D68-4470-BB64-5851C6F2BB8E}" type="datetimeFigureOut">
              <a:rPr lang="en-US" smtClean="0"/>
              <a:t>1/31/2021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0B9EBF-D3A4-433A-9D54-67BD562BFC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6546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zultat slika za exce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147" y="1256938"/>
            <a:ext cx="4651556" cy="4651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4650377" y="1256938"/>
            <a:ext cx="7067006" cy="4651556"/>
          </a:xfrm>
          <a:prstGeom prst="rect">
            <a:avLst/>
          </a:prstGeom>
          <a:solidFill>
            <a:srgbClr val="2073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0573" y="233382"/>
            <a:ext cx="901553" cy="94950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596351" y="474592"/>
            <a:ext cx="4770409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sr-Latn-ME" sz="2500" dirty="0">
                <a:solidFill>
                  <a:srgbClr val="002060"/>
                </a:solidFill>
                <a:latin typeface="Impact" panose="020B0806030902050204" pitchFamily="34" charset="0"/>
              </a:rPr>
              <a:t>JU ETŠ „VASO ALIGRUDIĆ“, Podgorica</a:t>
            </a:r>
          </a:p>
        </p:txBody>
      </p:sp>
      <p:sp>
        <p:nvSpPr>
          <p:cNvPr id="7" name="Rectangle 6"/>
          <p:cNvSpPr/>
          <p:nvPr/>
        </p:nvSpPr>
        <p:spPr>
          <a:xfrm>
            <a:off x="8002905" y="5908494"/>
            <a:ext cx="37144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sr-Latn-ME" dirty="0">
                <a:solidFill>
                  <a:srgbClr val="002060"/>
                </a:solidFill>
                <a:latin typeface="Impact" panose="020B0806030902050204" pitchFamily="34" charset="0"/>
              </a:rPr>
              <a:t>PREDMETNI NASTAVNIK : SPASOJE PAPIĆ</a:t>
            </a:r>
            <a:endParaRPr lang="en-US" dirty="0">
              <a:solidFill>
                <a:srgbClr val="002060"/>
              </a:solidFill>
              <a:latin typeface="Impact" panose="020B080603090205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983480" y="2844052"/>
            <a:ext cx="64008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0" dirty="0" err="1">
                <a:solidFill>
                  <a:schemeClr val="bg1"/>
                </a:solidFill>
                <a:latin typeface="Impact" panose="020B0806030902050204" pitchFamily="34" charset="0"/>
              </a:rPr>
              <a:t>Sortiranje</a:t>
            </a:r>
            <a:r>
              <a:rPr lang="en-US" sz="5000" dirty="0">
                <a:solidFill>
                  <a:schemeClr val="bg1"/>
                </a:solidFill>
                <a:latin typeface="Impact" panose="020B0806030902050204" pitchFamily="34" charset="0"/>
              </a:rPr>
              <a:t> </a:t>
            </a:r>
            <a:r>
              <a:rPr lang="en-US" sz="5000" dirty="0" err="1">
                <a:solidFill>
                  <a:schemeClr val="bg1"/>
                </a:solidFill>
                <a:latin typeface="Impact" panose="020B0806030902050204" pitchFamily="34" charset="0"/>
              </a:rPr>
              <a:t>i</a:t>
            </a:r>
            <a:r>
              <a:rPr lang="en-US" sz="5000" dirty="0">
                <a:solidFill>
                  <a:schemeClr val="bg1"/>
                </a:solidFill>
                <a:latin typeface="Impact" panose="020B0806030902050204" pitchFamily="34" charset="0"/>
              </a:rPr>
              <a:t> </a:t>
            </a:r>
            <a:r>
              <a:rPr lang="en-US" sz="5000" dirty="0" err="1">
                <a:solidFill>
                  <a:schemeClr val="bg1"/>
                </a:solidFill>
                <a:latin typeface="Impact" panose="020B0806030902050204" pitchFamily="34" charset="0"/>
              </a:rPr>
              <a:t>filtriranje</a:t>
            </a:r>
            <a:r>
              <a:rPr lang="en-US" sz="5000" dirty="0">
                <a:solidFill>
                  <a:schemeClr val="bg1"/>
                </a:solidFill>
                <a:latin typeface="Impact" panose="020B0806030902050204" pitchFamily="34" charset="0"/>
              </a:rPr>
              <a:t> </a:t>
            </a:r>
            <a:r>
              <a:rPr lang="en-US" sz="5000" dirty="0" err="1">
                <a:solidFill>
                  <a:schemeClr val="bg1"/>
                </a:solidFill>
                <a:latin typeface="Impact" panose="020B0806030902050204" pitchFamily="34" charset="0"/>
              </a:rPr>
              <a:t>podataka</a:t>
            </a:r>
            <a:r>
              <a:rPr lang="en-US" sz="5000" dirty="0">
                <a:solidFill>
                  <a:schemeClr val="bg1"/>
                </a:solidFill>
                <a:latin typeface="Impact" panose="020B080603090205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47690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349931" y="6348549"/>
            <a:ext cx="329184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i="1" dirty="0" err="1" smtClean="0">
                <a:solidFill>
                  <a:srgbClr val="002060"/>
                </a:solidFill>
                <a:latin typeface="Bradley Hand ITC" panose="03070402050302030203" pitchFamily="66" charset="0"/>
              </a:rPr>
              <a:t>Informatika</a:t>
            </a:r>
            <a:endParaRPr lang="en-US" sz="2200" b="1" i="1" dirty="0">
              <a:solidFill>
                <a:srgbClr val="002060"/>
              </a:solidFill>
              <a:latin typeface="Bradley Hand ITC" panose="03070402050302030203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96834" y="1541417"/>
            <a:ext cx="10593977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 err="1"/>
              <a:t>Sortiranje</a:t>
            </a:r>
            <a:r>
              <a:rPr lang="en-US" sz="2200" dirty="0"/>
              <a:t> </a:t>
            </a:r>
            <a:r>
              <a:rPr lang="en-US" sz="2200" dirty="0" err="1"/>
              <a:t>podataka</a:t>
            </a:r>
            <a:r>
              <a:rPr lang="en-US" sz="2200" dirty="0"/>
              <a:t> je </a:t>
            </a:r>
            <a:r>
              <a:rPr lang="en-US" sz="2200" dirty="0" err="1"/>
              <a:t>sastavni</a:t>
            </a:r>
            <a:r>
              <a:rPr lang="en-US" sz="2200" dirty="0"/>
              <a:t> </a:t>
            </a:r>
            <a:r>
              <a:rPr lang="en-US" sz="2200" dirty="0" err="1"/>
              <a:t>dio</a:t>
            </a:r>
            <a:r>
              <a:rPr lang="en-US" sz="2200" dirty="0"/>
              <a:t> </a:t>
            </a:r>
            <a:r>
              <a:rPr lang="en-US" sz="2200" dirty="0" err="1"/>
              <a:t>analize</a:t>
            </a:r>
            <a:r>
              <a:rPr lang="en-US" sz="2200" dirty="0"/>
              <a:t> </a:t>
            </a:r>
            <a:r>
              <a:rPr lang="en-US" sz="2200" dirty="0" err="1"/>
              <a:t>podataka</a:t>
            </a:r>
            <a:r>
              <a:rPr lang="en-US" sz="2200" dirty="0"/>
              <a:t>. </a:t>
            </a:r>
            <a:r>
              <a:rPr lang="en-US" sz="2200" dirty="0" smtClean="0"/>
              <a:t>Mo</a:t>
            </a:r>
            <a:r>
              <a:rPr lang="sr-Latn-ME" sz="2200" dirty="0" smtClean="0"/>
              <a:t>ž</a:t>
            </a:r>
            <a:r>
              <a:rPr lang="en-US" sz="2200" dirty="0" smtClean="0"/>
              <a:t>da </a:t>
            </a:r>
            <a:r>
              <a:rPr lang="sr-Latn-ME" sz="2200" dirty="0" err="1"/>
              <a:t>ž</a:t>
            </a:r>
            <a:r>
              <a:rPr lang="en-US" sz="2200" dirty="0" smtClean="0"/>
              <a:t>elite </a:t>
            </a:r>
            <a:r>
              <a:rPr lang="en-US" sz="2200" dirty="0" err="1"/>
              <a:t>popis</a:t>
            </a:r>
            <a:r>
              <a:rPr lang="en-US" sz="2200" dirty="0"/>
              <a:t> </a:t>
            </a:r>
            <a:r>
              <a:rPr lang="en-US" sz="2200" dirty="0" err="1"/>
              <a:t>naziva</a:t>
            </a:r>
            <a:r>
              <a:rPr lang="en-US" sz="2200" dirty="0"/>
              <a:t> </a:t>
            </a:r>
            <a:r>
              <a:rPr lang="en-US" sz="2200" dirty="0" smtClean="0"/>
              <a:t>pore</a:t>
            </a:r>
            <a:r>
              <a:rPr lang="sr-Latn-ME" sz="2200" dirty="0" smtClean="0"/>
              <a:t>đ</a:t>
            </a:r>
            <a:r>
              <a:rPr lang="en-US" sz="2200" dirty="0" err="1" smtClean="0"/>
              <a:t>ati</a:t>
            </a:r>
            <a:r>
              <a:rPr lang="en-US" sz="2200" dirty="0" smtClean="0"/>
              <a:t> </a:t>
            </a:r>
            <a:r>
              <a:rPr lang="en-US" sz="2200" dirty="0" err="1"/>
              <a:t>po</a:t>
            </a:r>
            <a:r>
              <a:rPr lang="en-US" sz="2200" dirty="0"/>
              <a:t> </a:t>
            </a:r>
            <a:r>
              <a:rPr lang="en-US" sz="2200" dirty="0" err="1"/>
              <a:t>abecednom</a:t>
            </a:r>
            <a:r>
              <a:rPr lang="en-US" sz="2200" dirty="0"/>
              <a:t> </a:t>
            </a:r>
            <a:r>
              <a:rPr lang="en-US" sz="2200" dirty="0" err="1"/>
              <a:t>redu</a:t>
            </a:r>
            <a:r>
              <a:rPr lang="en-US" sz="2200" dirty="0"/>
              <a:t>, </a:t>
            </a:r>
            <a:r>
              <a:rPr lang="en-US" sz="2200" dirty="0" smtClean="0"/>
              <a:t>pore</a:t>
            </a:r>
            <a:r>
              <a:rPr lang="sr-Latn-ME" sz="2200" dirty="0"/>
              <a:t>đ</a:t>
            </a:r>
            <a:r>
              <a:rPr lang="en-US" sz="2200" dirty="0" err="1" smtClean="0"/>
              <a:t>ati</a:t>
            </a:r>
            <a:r>
              <a:rPr lang="en-US" sz="2200" dirty="0" smtClean="0"/>
              <a:t> </a:t>
            </a:r>
            <a:r>
              <a:rPr lang="en-US" sz="2200" dirty="0" err="1" smtClean="0"/>
              <a:t>popis</a:t>
            </a:r>
            <a:r>
              <a:rPr lang="en-US" sz="2200" dirty="0" smtClean="0"/>
              <a:t> </a:t>
            </a:r>
            <a:r>
              <a:rPr lang="en-US" sz="2200" dirty="0" err="1"/>
              <a:t>zaliha</a:t>
            </a:r>
            <a:r>
              <a:rPr lang="en-US" sz="2200" dirty="0"/>
              <a:t> </a:t>
            </a:r>
            <a:r>
              <a:rPr lang="en-US" sz="2200" dirty="0" err="1"/>
              <a:t>proizvoda</a:t>
            </a:r>
            <a:r>
              <a:rPr lang="en-US" sz="2200" dirty="0"/>
              <a:t> od </a:t>
            </a:r>
            <a:r>
              <a:rPr lang="en-US" sz="2200" dirty="0" err="1"/>
              <a:t>najviše</a:t>
            </a:r>
            <a:r>
              <a:rPr lang="en-US" sz="2200" dirty="0"/>
              <a:t> do </a:t>
            </a:r>
            <a:r>
              <a:rPr lang="en-US" sz="2200" dirty="0" err="1" smtClean="0"/>
              <a:t>najni</a:t>
            </a:r>
            <a:r>
              <a:rPr lang="sr-Latn-ME" sz="2200" dirty="0" smtClean="0"/>
              <a:t>ž</a:t>
            </a:r>
            <a:r>
              <a:rPr lang="en-US" sz="2200" dirty="0" smtClean="0"/>
              <a:t>e </a:t>
            </a:r>
            <a:r>
              <a:rPr lang="en-US" sz="2200" dirty="0" err="1"/>
              <a:t>ili</a:t>
            </a:r>
            <a:r>
              <a:rPr lang="en-US" sz="2200" dirty="0"/>
              <a:t> </a:t>
            </a:r>
            <a:r>
              <a:rPr lang="en-US" sz="2200" dirty="0" smtClean="0"/>
              <a:t>pore</a:t>
            </a:r>
            <a:r>
              <a:rPr lang="sr-Latn-ME" sz="2200" dirty="0" smtClean="0"/>
              <a:t>đ</a:t>
            </a:r>
            <a:r>
              <a:rPr lang="en-US" sz="2200" dirty="0" err="1" smtClean="0"/>
              <a:t>ati</a:t>
            </a:r>
            <a:r>
              <a:rPr lang="en-US" sz="2200" dirty="0" smtClean="0"/>
              <a:t> </a:t>
            </a:r>
            <a:r>
              <a:rPr lang="en-US" sz="2200" dirty="0" err="1"/>
              <a:t>redove</a:t>
            </a:r>
            <a:r>
              <a:rPr lang="en-US" sz="2200" dirty="0"/>
              <a:t> </a:t>
            </a:r>
            <a:r>
              <a:rPr lang="en-US" sz="2200" dirty="0" err="1"/>
              <a:t>prema</a:t>
            </a:r>
            <a:r>
              <a:rPr lang="en-US" sz="2200" dirty="0"/>
              <a:t> </a:t>
            </a:r>
            <a:r>
              <a:rPr lang="en-US" sz="2200" dirty="0" err="1"/>
              <a:t>bojama</a:t>
            </a:r>
            <a:r>
              <a:rPr lang="en-US" sz="2200" dirty="0"/>
              <a:t> </a:t>
            </a:r>
            <a:r>
              <a:rPr lang="en-US" sz="2200" dirty="0" err="1"/>
              <a:t>ili</a:t>
            </a:r>
            <a:r>
              <a:rPr lang="en-US" sz="2200" dirty="0"/>
              <a:t> </a:t>
            </a:r>
            <a:r>
              <a:rPr lang="en-US" sz="2200" dirty="0" err="1"/>
              <a:t>ikonama</a:t>
            </a:r>
            <a:r>
              <a:rPr lang="en-US" sz="2200" dirty="0"/>
              <a:t>. </a:t>
            </a:r>
            <a:r>
              <a:rPr lang="en-US" sz="2200" dirty="0" err="1"/>
              <a:t>Sortiranje</a:t>
            </a:r>
            <a:r>
              <a:rPr lang="en-US" sz="2200" dirty="0"/>
              <a:t> </a:t>
            </a:r>
            <a:r>
              <a:rPr lang="en-US" sz="2200" dirty="0" err="1"/>
              <a:t>podataka</a:t>
            </a:r>
            <a:r>
              <a:rPr lang="en-US" sz="2200" dirty="0"/>
              <a:t> je </a:t>
            </a:r>
            <a:r>
              <a:rPr lang="en-US" sz="2200" dirty="0" err="1"/>
              <a:t>korisno</a:t>
            </a:r>
            <a:r>
              <a:rPr lang="en-US" sz="2200" dirty="0"/>
              <a:t> </a:t>
            </a:r>
            <a:r>
              <a:rPr lang="en-US" sz="2200" dirty="0" err="1"/>
              <a:t>za</a:t>
            </a:r>
            <a:r>
              <a:rPr lang="en-US" sz="2200" dirty="0"/>
              <a:t> </a:t>
            </a:r>
            <a:r>
              <a:rPr lang="en-US" sz="2200" dirty="0" err="1" smtClean="0"/>
              <a:t>br</a:t>
            </a:r>
            <a:r>
              <a:rPr lang="sr-Latn-ME" sz="2200" dirty="0" smtClean="0"/>
              <a:t>ž</a:t>
            </a:r>
            <a:r>
              <a:rPr lang="en-US" sz="2200" dirty="0" smtClean="0"/>
              <a:t>u </a:t>
            </a:r>
            <a:r>
              <a:rPr lang="en-US" sz="2200" dirty="0" err="1" smtClean="0"/>
              <a:t>vizu</a:t>
            </a:r>
            <a:r>
              <a:rPr lang="sr-Latn-ME" sz="2200" dirty="0" smtClean="0"/>
              <a:t>e</a:t>
            </a:r>
            <a:r>
              <a:rPr lang="en-US" sz="2200" dirty="0" err="1" smtClean="0"/>
              <a:t>lizaciju</a:t>
            </a:r>
            <a:r>
              <a:rPr lang="en-US" sz="2200" dirty="0" smtClean="0"/>
              <a:t> </a:t>
            </a:r>
            <a:r>
              <a:rPr lang="en-US" sz="2200" dirty="0" err="1"/>
              <a:t>i</a:t>
            </a:r>
            <a:r>
              <a:rPr lang="en-US" sz="2200" dirty="0"/>
              <a:t> </a:t>
            </a:r>
            <a:r>
              <a:rPr lang="en-US" sz="2200" dirty="0" err="1"/>
              <a:t>bolje</a:t>
            </a:r>
            <a:r>
              <a:rPr lang="en-US" sz="2200" dirty="0"/>
              <a:t> </a:t>
            </a:r>
            <a:r>
              <a:rPr lang="en-US" sz="2200" dirty="0" err="1"/>
              <a:t>razumijevanje</a:t>
            </a:r>
            <a:r>
              <a:rPr lang="en-US" sz="2200" dirty="0"/>
              <a:t> </a:t>
            </a:r>
            <a:r>
              <a:rPr lang="en-US" sz="2200" dirty="0" err="1"/>
              <a:t>podataka</a:t>
            </a:r>
            <a:r>
              <a:rPr lang="en-US" sz="2200" dirty="0"/>
              <a:t>, </a:t>
            </a:r>
            <a:r>
              <a:rPr lang="en-US" sz="2200" dirty="0" err="1" smtClean="0"/>
              <a:t>organizova</a:t>
            </a:r>
            <a:r>
              <a:rPr lang="sr-Latn-ME" sz="2200" dirty="0" smtClean="0"/>
              <a:t>n</a:t>
            </a:r>
            <a:r>
              <a:rPr lang="en-US" sz="2200" dirty="0" smtClean="0"/>
              <a:t>je </a:t>
            </a:r>
            <a:r>
              <a:rPr lang="en-US" sz="2200" dirty="0" err="1"/>
              <a:t>i</a:t>
            </a:r>
            <a:r>
              <a:rPr lang="en-US" sz="2200" dirty="0"/>
              <a:t> </a:t>
            </a:r>
            <a:r>
              <a:rPr lang="en-US" sz="2200" dirty="0" err="1" smtClean="0"/>
              <a:t>tra</a:t>
            </a:r>
            <a:r>
              <a:rPr lang="sr-Latn-ME" sz="2200" dirty="0" smtClean="0"/>
              <a:t>ž</a:t>
            </a:r>
            <a:r>
              <a:rPr lang="en-US" sz="2200" dirty="0" err="1" smtClean="0"/>
              <a:t>enje</a:t>
            </a:r>
            <a:r>
              <a:rPr lang="en-US" sz="2200" dirty="0" smtClean="0"/>
              <a:t> </a:t>
            </a:r>
            <a:r>
              <a:rPr lang="sr-Latn-ME" sz="2200" dirty="0" err="1"/>
              <a:t>ž</a:t>
            </a:r>
            <a:r>
              <a:rPr lang="en-US" sz="2200" dirty="0" err="1" smtClean="0"/>
              <a:t>eljenih</a:t>
            </a:r>
            <a:r>
              <a:rPr lang="en-US" sz="2200" dirty="0" smtClean="0"/>
              <a:t> </a:t>
            </a:r>
            <a:r>
              <a:rPr lang="en-US" sz="2200" dirty="0" err="1" smtClean="0"/>
              <a:t>podataka</a:t>
            </a:r>
            <a:r>
              <a:rPr lang="sr-Latn-ME" sz="2200" dirty="0" smtClean="0"/>
              <a:t>,</a:t>
            </a:r>
            <a:r>
              <a:rPr lang="en-US" sz="2200" dirty="0" smtClean="0"/>
              <a:t> </a:t>
            </a:r>
            <a:r>
              <a:rPr lang="en-US" sz="2200" dirty="0" err="1"/>
              <a:t>te</a:t>
            </a:r>
            <a:r>
              <a:rPr lang="en-US" sz="2200" dirty="0"/>
              <a:t> </a:t>
            </a:r>
            <a:r>
              <a:rPr lang="en-US" sz="2200" dirty="0" err="1" smtClean="0"/>
              <a:t>kona</a:t>
            </a:r>
            <a:r>
              <a:rPr lang="sr-Latn-ME" sz="2200" dirty="0" smtClean="0"/>
              <a:t>č</a:t>
            </a:r>
            <a:r>
              <a:rPr lang="en-US" sz="2200" dirty="0" smtClean="0"/>
              <a:t>no </a:t>
            </a:r>
            <a:r>
              <a:rPr lang="en-US" sz="2200" dirty="0" err="1"/>
              <a:t>za</a:t>
            </a:r>
            <a:r>
              <a:rPr lang="en-US" sz="2200" dirty="0"/>
              <a:t> </a:t>
            </a:r>
            <a:r>
              <a:rPr lang="en-US" sz="2200" dirty="0" err="1"/>
              <a:t>donošenje</a:t>
            </a:r>
            <a:r>
              <a:rPr lang="en-US" sz="2200" dirty="0"/>
              <a:t> </a:t>
            </a:r>
            <a:r>
              <a:rPr lang="sr-Latn-ME" sz="2200" dirty="0" smtClean="0"/>
              <a:t>korisnih</a:t>
            </a:r>
            <a:r>
              <a:rPr lang="en-US" sz="2200" dirty="0" smtClean="0"/>
              <a:t> </a:t>
            </a:r>
            <a:r>
              <a:rPr lang="en-US" sz="2200" dirty="0" err="1"/>
              <a:t>odluka</a:t>
            </a:r>
            <a:r>
              <a:rPr lang="en-US" sz="2200" dirty="0"/>
              <a:t>. </a:t>
            </a:r>
            <a:endParaRPr lang="sr-Latn-ME" sz="2200" dirty="0" smtClean="0"/>
          </a:p>
          <a:p>
            <a:pPr algn="just"/>
            <a:r>
              <a:rPr lang="en-US" sz="2200" dirty="0" err="1" smtClean="0"/>
              <a:t>Podatke</a:t>
            </a:r>
            <a:r>
              <a:rPr lang="en-US" sz="2200" dirty="0" smtClean="0"/>
              <a:t> </a:t>
            </a:r>
            <a:r>
              <a:rPr lang="en-US" sz="2200" dirty="0" err="1" smtClean="0"/>
              <a:t>mo</a:t>
            </a:r>
            <a:r>
              <a:rPr lang="sr-Latn-ME" sz="2200" dirty="0" smtClean="0"/>
              <a:t>ž</a:t>
            </a:r>
            <a:r>
              <a:rPr lang="en-US" sz="2200" dirty="0" err="1" smtClean="0"/>
              <a:t>ete</a:t>
            </a:r>
            <a:r>
              <a:rPr lang="en-US" sz="2200" dirty="0" smtClean="0"/>
              <a:t> </a:t>
            </a:r>
            <a:r>
              <a:rPr lang="en-US" sz="2200" dirty="0" err="1"/>
              <a:t>sortirati</a:t>
            </a:r>
            <a:r>
              <a:rPr lang="en-US" sz="2200" dirty="0"/>
              <a:t> </a:t>
            </a:r>
            <a:r>
              <a:rPr lang="en-US" sz="2200" dirty="0" err="1"/>
              <a:t>po</a:t>
            </a:r>
            <a:r>
              <a:rPr lang="en-US" sz="2200" dirty="0"/>
              <a:t> </a:t>
            </a:r>
            <a:r>
              <a:rPr lang="en-US" sz="2200" dirty="0" err="1"/>
              <a:t>tekstu</a:t>
            </a:r>
            <a:r>
              <a:rPr lang="en-US" sz="2200" dirty="0"/>
              <a:t> (A do Z </a:t>
            </a:r>
            <a:r>
              <a:rPr lang="en-US" sz="2200" dirty="0" err="1"/>
              <a:t>ili</a:t>
            </a:r>
            <a:r>
              <a:rPr lang="en-US" sz="2200" dirty="0"/>
              <a:t> Z do A), </a:t>
            </a:r>
            <a:r>
              <a:rPr lang="en-US" sz="2200" dirty="0" err="1"/>
              <a:t>brojevima</a:t>
            </a:r>
            <a:r>
              <a:rPr lang="en-US" sz="2200" dirty="0"/>
              <a:t> (od </a:t>
            </a:r>
            <a:r>
              <a:rPr lang="en-US" sz="2200" dirty="0" err="1"/>
              <a:t>najmanjeg</a:t>
            </a:r>
            <a:r>
              <a:rPr lang="en-US" sz="2200" dirty="0"/>
              <a:t> do </a:t>
            </a:r>
            <a:r>
              <a:rPr lang="en-US" sz="2200" dirty="0" err="1"/>
              <a:t>najvećeg</a:t>
            </a:r>
            <a:r>
              <a:rPr lang="en-US" sz="2200" dirty="0"/>
              <a:t> </a:t>
            </a:r>
            <a:r>
              <a:rPr lang="en-US" sz="2200" dirty="0" err="1"/>
              <a:t>ili</a:t>
            </a:r>
            <a:r>
              <a:rPr lang="en-US" sz="2200" dirty="0"/>
              <a:t> od </a:t>
            </a:r>
            <a:r>
              <a:rPr lang="en-US" sz="2200" dirty="0" err="1"/>
              <a:t>najvećeg</a:t>
            </a:r>
            <a:r>
              <a:rPr lang="en-US" sz="2200" dirty="0"/>
              <a:t> do </a:t>
            </a:r>
            <a:r>
              <a:rPr lang="en-US" sz="2200" dirty="0" err="1"/>
              <a:t>najmanjeg</a:t>
            </a:r>
            <a:r>
              <a:rPr lang="en-US" sz="2200" dirty="0"/>
              <a:t>) </a:t>
            </a:r>
            <a:r>
              <a:rPr lang="en-US" sz="2200" dirty="0" err="1"/>
              <a:t>i</a:t>
            </a:r>
            <a:r>
              <a:rPr lang="en-US" sz="2200" dirty="0"/>
              <a:t> </a:t>
            </a:r>
            <a:r>
              <a:rPr lang="en-US" sz="2200" dirty="0" err="1"/>
              <a:t>datumu</a:t>
            </a:r>
            <a:r>
              <a:rPr lang="en-US" sz="2200" dirty="0"/>
              <a:t> </a:t>
            </a:r>
            <a:r>
              <a:rPr lang="en-US" sz="2200" dirty="0" err="1"/>
              <a:t>i</a:t>
            </a:r>
            <a:r>
              <a:rPr lang="en-US" sz="2200" dirty="0"/>
              <a:t> </a:t>
            </a:r>
            <a:r>
              <a:rPr lang="en-US" sz="2200" dirty="0" err="1"/>
              <a:t>vremenu</a:t>
            </a:r>
            <a:r>
              <a:rPr lang="en-US" sz="2200" dirty="0"/>
              <a:t> (od </a:t>
            </a:r>
            <a:r>
              <a:rPr lang="en-US" sz="2200" dirty="0" err="1"/>
              <a:t>najstarijeg</a:t>
            </a:r>
            <a:r>
              <a:rPr lang="en-US" sz="2200" dirty="0"/>
              <a:t> do </a:t>
            </a:r>
            <a:r>
              <a:rPr lang="en-US" sz="2200" dirty="0" err="1"/>
              <a:t>najnovijeg</a:t>
            </a:r>
            <a:r>
              <a:rPr lang="en-US" sz="2200" dirty="0"/>
              <a:t> </a:t>
            </a:r>
            <a:r>
              <a:rPr lang="en-US" sz="2200" dirty="0" err="1"/>
              <a:t>i</a:t>
            </a:r>
            <a:r>
              <a:rPr lang="en-US" sz="2200" dirty="0"/>
              <a:t> od </a:t>
            </a:r>
            <a:r>
              <a:rPr lang="en-US" sz="2200" dirty="0" err="1"/>
              <a:t>najnovijeg</a:t>
            </a:r>
            <a:r>
              <a:rPr lang="en-US" sz="2200" dirty="0"/>
              <a:t> do </a:t>
            </a:r>
            <a:r>
              <a:rPr lang="en-US" sz="2200" dirty="0" err="1"/>
              <a:t>najstarijeg</a:t>
            </a:r>
            <a:r>
              <a:rPr lang="en-US" sz="2200" dirty="0"/>
              <a:t>), u </a:t>
            </a:r>
            <a:r>
              <a:rPr lang="en-US" sz="2200" dirty="0" err="1" smtClean="0"/>
              <a:t>jedno</a:t>
            </a:r>
            <a:r>
              <a:rPr lang="sr-Latn-ME" sz="2200" dirty="0" smtClean="0"/>
              <a:t>j</a:t>
            </a:r>
            <a:r>
              <a:rPr lang="en-US" sz="2200" dirty="0" smtClean="0"/>
              <a:t> </a:t>
            </a:r>
            <a:r>
              <a:rPr lang="en-US" sz="2200" dirty="0" err="1"/>
              <a:t>ili</a:t>
            </a:r>
            <a:r>
              <a:rPr lang="en-US" sz="2200" dirty="0"/>
              <a:t> </a:t>
            </a:r>
            <a:r>
              <a:rPr lang="en-US" sz="2200" dirty="0" err="1"/>
              <a:t>više</a:t>
            </a:r>
            <a:r>
              <a:rPr lang="en-US" sz="2200" dirty="0"/>
              <a:t> </a:t>
            </a:r>
            <a:r>
              <a:rPr lang="en-US" sz="2200" dirty="0" err="1"/>
              <a:t>kolona</a:t>
            </a:r>
            <a:r>
              <a:rPr lang="en-US" sz="2200" dirty="0"/>
              <a:t>. </a:t>
            </a:r>
            <a:r>
              <a:rPr lang="en-US" sz="2200" dirty="0" err="1" smtClean="0"/>
              <a:t>Tako</a:t>
            </a:r>
            <a:r>
              <a:rPr lang="sr-Latn-ME" sz="2200" dirty="0" smtClean="0"/>
              <a:t>đ</a:t>
            </a:r>
            <a:r>
              <a:rPr lang="en-US" sz="2200" dirty="0" smtClean="0"/>
              <a:t>e</a:t>
            </a:r>
            <a:r>
              <a:rPr lang="en-US" sz="2200" dirty="0"/>
              <a:t>, </a:t>
            </a:r>
            <a:r>
              <a:rPr lang="en-US" sz="2200" dirty="0" err="1" smtClean="0"/>
              <a:t>mo</a:t>
            </a:r>
            <a:r>
              <a:rPr lang="sr-Latn-ME" sz="2200" dirty="0" smtClean="0"/>
              <a:t>ž</a:t>
            </a:r>
            <a:r>
              <a:rPr lang="en-US" sz="2200" dirty="0" err="1" smtClean="0"/>
              <a:t>ete</a:t>
            </a:r>
            <a:r>
              <a:rPr lang="en-US" sz="2200" dirty="0" smtClean="0"/>
              <a:t> </a:t>
            </a:r>
            <a:r>
              <a:rPr lang="en-US" sz="2200" dirty="0" err="1"/>
              <a:t>sortirati</a:t>
            </a:r>
            <a:r>
              <a:rPr lang="en-US" sz="2200" dirty="0"/>
              <a:t> </a:t>
            </a:r>
            <a:r>
              <a:rPr lang="en-US" sz="2200" dirty="0" err="1"/>
              <a:t>po</a:t>
            </a:r>
            <a:r>
              <a:rPr lang="en-US" sz="2200" dirty="0"/>
              <a:t> </a:t>
            </a:r>
            <a:r>
              <a:rPr lang="en-US" sz="2200" dirty="0" err="1" smtClean="0"/>
              <a:t>prilago</a:t>
            </a:r>
            <a:r>
              <a:rPr lang="sr-Latn-ME" sz="2200" dirty="0" smtClean="0"/>
              <a:t>đ</a:t>
            </a:r>
            <a:r>
              <a:rPr lang="en-US" sz="2200" dirty="0" err="1" smtClean="0"/>
              <a:t>enom</a:t>
            </a:r>
            <a:r>
              <a:rPr lang="en-US" sz="2200" dirty="0" smtClean="0"/>
              <a:t> </a:t>
            </a:r>
            <a:r>
              <a:rPr lang="en-US" sz="2200" dirty="0" err="1"/>
              <a:t>popisu</a:t>
            </a:r>
            <a:r>
              <a:rPr lang="en-US" sz="2200" dirty="0"/>
              <a:t> (</a:t>
            </a:r>
            <a:r>
              <a:rPr lang="en-US" sz="2200" dirty="0" err="1"/>
              <a:t>kao</a:t>
            </a:r>
            <a:r>
              <a:rPr lang="en-US" sz="2200" dirty="0"/>
              <a:t> </a:t>
            </a:r>
            <a:r>
              <a:rPr lang="en-US" sz="2200" dirty="0" err="1"/>
              <a:t>što</a:t>
            </a:r>
            <a:r>
              <a:rPr lang="en-US" sz="2200" dirty="0"/>
              <a:t> je </a:t>
            </a:r>
            <a:r>
              <a:rPr lang="en-US" sz="2200" dirty="0" err="1"/>
              <a:t>Veliko</a:t>
            </a:r>
            <a:r>
              <a:rPr lang="en-US" sz="2200" dirty="0"/>
              <a:t>, </a:t>
            </a:r>
            <a:r>
              <a:rPr lang="en-US" sz="2200" dirty="0" err="1"/>
              <a:t>Srednje</a:t>
            </a:r>
            <a:r>
              <a:rPr lang="en-US" sz="2200" dirty="0"/>
              <a:t> </a:t>
            </a:r>
            <a:r>
              <a:rPr lang="en-US" sz="2200" dirty="0" err="1"/>
              <a:t>i</a:t>
            </a:r>
            <a:r>
              <a:rPr lang="en-US" sz="2200" dirty="0"/>
              <a:t> </a:t>
            </a:r>
            <a:r>
              <a:rPr lang="en-US" sz="2200" dirty="0" err="1"/>
              <a:t>Malo</a:t>
            </a:r>
            <a:r>
              <a:rPr lang="en-US" sz="2200" dirty="0"/>
              <a:t>) </a:t>
            </a:r>
            <a:r>
              <a:rPr lang="en-US" sz="2200" dirty="0" err="1"/>
              <a:t>ili</a:t>
            </a:r>
            <a:r>
              <a:rPr lang="en-US" sz="2200" dirty="0"/>
              <a:t> </a:t>
            </a:r>
            <a:r>
              <a:rPr lang="en-US" sz="2200" dirty="0" err="1"/>
              <a:t>po</a:t>
            </a:r>
            <a:r>
              <a:rPr lang="en-US" sz="2200" dirty="0"/>
              <a:t> </a:t>
            </a:r>
            <a:r>
              <a:rPr lang="en-US" sz="2200" dirty="0" err="1"/>
              <a:t>formatiranju</a:t>
            </a:r>
            <a:r>
              <a:rPr lang="en-US" sz="2200" dirty="0"/>
              <a:t>, </a:t>
            </a:r>
            <a:r>
              <a:rPr lang="en-US" sz="2200" dirty="0" err="1" smtClean="0"/>
              <a:t>uklju</a:t>
            </a:r>
            <a:r>
              <a:rPr lang="sr-Latn-ME" sz="2200" dirty="0" smtClean="0"/>
              <a:t>č</a:t>
            </a:r>
            <a:r>
              <a:rPr lang="en-US" sz="2200" dirty="0" err="1" smtClean="0"/>
              <a:t>ujući</a:t>
            </a:r>
            <a:r>
              <a:rPr lang="en-US" sz="2200" dirty="0" smtClean="0"/>
              <a:t> </a:t>
            </a:r>
            <a:r>
              <a:rPr lang="en-US" sz="2200" dirty="0" err="1"/>
              <a:t>boju</a:t>
            </a:r>
            <a:r>
              <a:rPr lang="en-US" sz="2200" dirty="0"/>
              <a:t> </a:t>
            </a:r>
            <a:r>
              <a:rPr lang="en-US" sz="2200" dirty="0" err="1"/>
              <a:t>ćelije</a:t>
            </a:r>
            <a:r>
              <a:rPr lang="en-US" sz="2200" dirty="0"/>
              <a:t>, </a:t>
            </a:r>
            <a:r>
              <a:rPr lang="en-US" sz="2200" dirty="0" err="1"/>
              <a:t>boju</a:t>
            </a:r>
            <a:r>
              <a:rPr lang="en-US" sz="2200" dirty="0"/>
              <a:t> </a:t>
            </a:r>
            <a:r>
              <a:rPr lang="en-US" sz="2200" dirty="0" err="1"/>
              <a:t>fonta</a:t>
            </a:r>
            <a:r>
              <a:rPr lang="en-US" sz="2200" dirty="0"/>
              <a:t> </a:t>
            </a:r>
            <a:r>
              <a:rPr lang="en-US" sz="2200" dirty="0" err="1"/>
              <a:t>ili</a:t>
            </a:r>
            <a:r>
              <a:rPr lang="en-US" sz="2200" dirty="0"/>
              <a:t> </a:t>
            </a:r>
            <a:r>
              <a:rPr lang="en-US" sz="2200" dirty="0" err="1"/>
              <a:t>skup</a:t>
            </a:r>
            <a:r>
              <a:rPr lang="en-US" sz="2200" dirty="0"/>
              <a:t> </a:t>
            </a:r>
            <a:r>
              <a:rPr lang="en-US" sz="2200" dirty="0" err="1"/>
              <a:t>ikona</a:t>
            </a:r>
            <a:r>
              <a:rPr lang="en-US" sz="2200" dirty="0"/>
              <a:t>. </a:t>
            </a:r>
            <a:r>
              <a:rPr lang="en-US" sz="2200" dirty="0" err="1"/>
              <a:t>Većina</a:t>
            </a:r>
            <a:r>
              <a:rPr lang="en-US" sz="2200" dirty="0"/>
              <a:t> </a:t>
            </a:r>
            <a:r>
              <a:rPr lang="en-US" sz="2200" dirty="0" err="1"/>
              <a:t>postupaka</a:t>
            </a:r>
            <a:r>
              <a:rPr lang="en-US" sz="2200" dirty="0"/>
              <a:t> </a:t>
            </a:r>
            <a:r>
              <a:rPr lang="en-US" sz="2200" dirty="0" err="1"/>
              <a:t>sortiranja</a:t>
            </a:r>
            <a:r>
              <a:rPr lang="en-US" sz="2200" dirty="0"/>
              <a:t> je </a:t>
            </a:r>
            <a:r>
              <a:rPr lang="en-US" sz="2200" dirty="0" err="1"/>
              <a:t>sortiranje</a:t>
            </a:r>
            <a:r>
              <a:rPr lang="en-US" sz="2200" dirty="0"/>
              <a:t> </a:t>
            </a:r>
            <a:r>
              <a:rPr lang="en-US" sz="2200" dirty="0" err="1"/>
              <a:t>kolona</a:t>
            </a:r>
            <a:r>
              <a:rPr lang="en-US" sz="2200" dirty="0"/>
              <a:t>, </a:t>
            </a:r>
            <a:r>
              <a:rPr lang="en-US" sz="2200" dirty="0" err="1"/>
              <a:t>ali</a:t>
            </a:r>
            <a:r>
              <a:rPr lang="en-US" sz="2200" dirty="0"/>
              <a:t> </a:t>
            </a:r>
            <a:r>
              <a:rPr lang="en-US" sz="2200" dirty="0" err="1" smtClean="0"/>
              <a:t>mo</a:t>
            </a:r>
            <a:r>
              <a:rPr lang="sr-Latn-ME" sz="2200" dirty="0" smtClean="0"/>
              <a:t>ž</a:t>
            </a:r>
            <a:r>
              <a:rPr lang="en-US" sz="2200" dirty="0" err="1" smtClean="0"/>
              <a:t>ete</a:t>
            </a:r>
            <a:r>
              <a:rPr lang="en-US" sz="2200" dirty="0" smtClean="0"/>
              <a:t> </a:t>
            </a:r>
            <a:r>
              <a:rPr lang="en-US" sz="2200" dirty="0" err="1"/>
              <a:t>sortirati</a:t>
            </a:r>
            <a:r>
              <a:rPr lang="en-US" sz="2200" dirty="0"/>
              <a:t> </a:t>
            </a:r>
            <a:r>
              <a:rPr lang="en-US" sz="2200" dirty="0" err="1"/>
              <a:t>i</a:t>
            </a:r>
            <a:r>
              <a:rPr lang="en-US" sz="2200" dirty="0"/>
              <a:t> </a:t>
            </a:r>
            <a:r>
              <a:rPr lang="en-US" sz="2200" dirty="0" err="1"/>
              <a:t>po</a:t>
            </a:r>
            <a:r>
              <a:rPr lang="en-US" sz="2200" dirty="0"/>
              <a:t> </a:t>
            </a:r>
            <a:r>
              <a:rPr lang="en-US" sz="2200" dirty="0" err="1"/>
              <a:t>redovima</a:t>
            </a:r>
            <a:r>
              <a:rPr lang="en-US" sz="2200" dirty="0"/>
              <a:t>.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883527" y="595533"/>
            <a:ext cx="578684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err="1">
                <a:solidFill>
                  <a:srgbClr val="0070C0"/>
                </a:solidFill>
                <a:latin typeface="Impact" panose="020B0806030902050204" pitchFamily="34" charset="0"/>
              </a:rPr>
              <a:t>Formatiranje</a:t>
            </a:r>
            <a:r>
              <a:rPr lang="en-US" sz="3000" dirty="0">
                <a:solidFill>
                  <a:srgbClr val="0070C0"/>
                </a:solidFill>
                <a:latin typeface="Impact" panose="020B0806030902050204" pitchFamily="34" charset="0"/>
              </a:rPr>
              <a:t> </a:t>
            </a:r>
            <a:r>
              <a:rPr lang="en-US" sz="3000" dirty="0" err="1">
                <a:solidFill>
                  <a:srgbClr val="0070C0"/>
                </a:solidFill>
                <a:latin typeface="Impact" panose="020B0806030902050204" pitchFamily="34" charset="0"/>
              </a:rPr>
              <a:t>redova</a:t>
            </a:r>
            <a:r>
              <a:rPr lang="en-US" sz="3000" dirty="0">
                <a:solidFill>
                  <a:srgbClr val="0070C0"/>
                </a:solidFill>
                <a:latin typeface="Impact" panose="020B0806030902050204" pitchFamily="34" charset="0"/>
              </a:rPr>
              <a:t>, </a:t>
            </a:r>
            <a:r>
              <a:rPr lang="en-US" sz="3000" dirty="0" err="1">
                <a:solidFill>
                  <a:srgbClr val="0070C0"/>
                </a:solidFill>
                <a:latin typeface="Impact" panose="020B0806030902050204" pitchFamily="34" charset="0"/>
              </a:rPr>
              <a:t>kolona</a:t>
            </a:r>
            <a:r>
              <a:rPr lang="en-US" sz="3000" dirty="0">
                <a:solidFill>
                  <a:srgbClr val="0070C0"/>
                </a:solidFill>
                <a:latin typeface="Impact" panose="020B0806030902050204" pitchFamily="34" charset="0"/>
              </a:rPr>
              <a:t> </a:t>
            </a:r>
            <a:r>
              <a:rPr lang="en-US" sz="3000" dirty="0" err="1">
                <a:solidFill>
                  <a:srgbClr val="0070C0"/>
                </a:solidFill>
                <a:latin typeface="Impact" panose="020B0806030902050204" pitchFamily="34" charset="0"/>
              </a:rPr>
              <a:t>i</a:t>
            </a:r>
            <a:r>
              <a:rPr lang="en-US" sz="3000" dirty="0">
                <a:solidFill>
                  <a:srgbClr val="0070C0"/>
                </a:solidFill>
                <a:latin typeface="Impact" panose="020B0806030902050204" pitchFamily="34" charset="0"/>
              </a:rPr>
              <a:t> </a:t>
            </a:r>
            <a:r>
              <a:rPr lang="en-US" sz="3000" dirty="0" err="1">
                <a:solidFill>
                  <a:srgbClr val="0070C0"/>
                </a:solidFill>
                <a:latin typeface="Impact" panose="020B0806030902050204" pitchFamily="34" charset="0"/>
              </a:rPr>
              <a:t>ćelija</a:t>
            </a:r>
            <a:r>
              <a:rPr lang="en-US" sz="3000" dirty="0">
                <a:solidFill>
                  <a:srgbClr val="0070C0"/>
                </a:solidFill>
                <a:latin typeface="Impact" panose="020B080603090205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03371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349931" y="6348549"/>
            <a:ext cx="329184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i="1" dirty="0" err="1" smtClean="0">
                <a:solidFill>
                  <a:srgbClr val="002060"/>
                </a:solidFill>
                <a:latin typeface="Bradley Hand ITC" panose="03070402050302030203" pitchFamily="66" charset="0"/>
              </a:rPr>
              <a:t>Informatika</a:t>
            </a:r>
            <a:endParaRPr lang="en-US" sz="2200" b="1" i="1" dirty="0">
              <a:solidFill>
                <a:srgbClr val="002060"/>
              </a:solidFill>
              <a:latin typeface="Bradley Hand ITC" panose="03070402050302030203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96834" y="1541417"/>
            <a:ext cx="1059397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 err="1"/>
              <a:t>Odaberite</a:t>
            </a:r>
            <a:r>
              <a:rPr lang="en-US" sz="2200" dirty="0"/>
              <a:t> </a:t>
            </a:r>
            <a:r>
              <a:rPr lang="en-US" sz="2200" dirty="0" err="1"/>
              <a:t>kolonu</a:t>
            </a:r>
            <a:r>
              <a:rPr lang="en-US" sz="2200" dirty="0"/>
              <a:t> </a:t>
            </a:r>
            <a:r>
              <a:rPr lang="en-US" sz="2200" dirty="0" err="1" smtClean="0"/>
              <a:t>alfanumeri</a:t>
            </a:r>
            <a:r>
              <a:rPr lang="sr-Latn-ME" sz="2200" dirty="0" smtClean="0"/>
              <a:t>č</a:t>
            </a:r>
            <a:r>
              <a:rPr lang="en-US" sz="2200" dirty="0" err="1" smtClean="0"/>
              <a:t>kih</a:t>
            </a:r>
            <a:r>
              <a:rPr lang="en-US" sz="2200" dirty="0" smtClean="0"/>
              <a:t> </a:t>
            </a:r>
            <a:r>
              <a:rPr lang="en-US" sz="2200" dirty="0" err="1"/>
              <a:t>podataka</a:t>
            </a:r>
            <a:r>
              <a:rPr lang="en-US" sz="2200" dirty="0"/>
              <a:t> u </a:t>
            </a:r>
            <a:r>
              <a:rPr lang="en-US" sz="2200" dirty="0" err="1"/>
              <a:t>opsegu</a:t>
            </a:r>
            <a:r>
              <a:rPr lang="en-US" sz="2200" dirty="0"/>
              <a:t> </a:t>
            </a:r>
            <a:r>
              <a:rPr lang="en-US" sz="2200" dirty="0" err="1"/>
              <a:t>ćelija</a:t>
            </a:r>
            <a:r>
              <a:rPr lang="en-US" sz="2200" dirty="0"/>
              <a:t> </a:t>
            </a:r>
            <a:r>
              <a:rPr lang="en-US" sz="2200" dirty="0" err="1"/>
              <a:t>ili</a:t>
            </a:r>
            <a:r>
              <a:rPr lang="en-US" sz="2200" dirty="0"/>
              <a:t> </a:t>
            </a:r>
            <a:r>
              <a:rPr lang="en-US" sz="2200" dirty="0" err="1" smtClean="0"/>
              <a:t>provj</a:t>
            </a:r>
            <a:r>
              <a:rPr lang="sr-Latn-ME" sz="2200" dirty="0" smtClean="0"/>
              <a:t>e</a:t>
            </a:r>
            <a:r>
              <a:rPr lang="en-US" sz="2200" dirty="0" smtClean="0"/>
              <a:t>rite </a:t>
            </a:r>
            <a:r>
              <a:rPr lang="en-US" sz="2200" dirty="0" err="1"/>
              <a:t>nalazi</a:t>
            </a:r>
            <a:r>
              <a:rPr lang="en-US" sz="2200" dirty="0"/>
              <a:t> li se </a:t>
            </a:r>
            <a:r>
              <a:rPr lang="en-US" sz="2200" dirty="0" err="1"/>
              <a:t>aktivna</a:t>
            </a:r>
            <a:r>
              <a:rPr lang="en-US" sz="2200" dirty="0"/>
              <a:t> </a:t>
            </a:r>
            <a:r>
              <a:rPr lang="en-US" sz="2200" dirty="0" err="1"/>
              <a:t>ćelija</a:t>
            </a:r>
            <a:r>
              <a:rPr lang="en-US" sz="2200" dirty="0"/>
              <a:t> u </a:t>
            </a:r>
            <a:r>
              <a:rPr lang="en-US" sz="2200" dirty="0" err="1"/>
              <a:t>koloni</a:t>
            </a:r>
            <a:r>
              <a:rPr lang="en-US" sz="2200" dirty="0"/>
              <a:t> </a:t>
            </a:r>
            <a:r>
              <a:rPr lang="en-US" sz="2200" dirty="0" err="1"/>
              <a:t>tabele</a:t>
            </a:r>
            <a:r>
              <a:rPr lang="en-US" sz="2200" dirty="0"/>
              <a:t> </a:t>
            </a:r>
            <a:r>
              <a:rPr lang="en-US" sz="2200" dirty="0" err="1"/>
              <a:t>koja</a:t>
            </a:r>
            <a:r>
              <a:rPr lang="en-US" sz="2200" dirty="0"/>
              <a:t> </a:t>
            </a:r>
            <a:r>
              <a:rPr lang="en-US" sz="2200" dirty="0" err="1" smtClean="0"/>
              <a:t>sadr</a:t>
            </a:r>
            <a:r>
              <a:rPr lang="sr-Latn-ME" sz="2200" dirty="0" smtClean="0"/>
              <a:t>ž</a:t>
            </a:r>
            <a:r>
              <a:rPr lang="en-US" sz="2200" dirty="0" err="1" smtClean="0"/>
              <a:t>i</a:t>
            </a:r>
            <a:r>
              <a:rPr lang="en-US" sz="2200" dirty="0" smtClean="0"/>
              <a:t> </a:t>
            </a:r>
            <a:r>
              <a:rPr lang="en-US" sz="2200" dirty="0" err="1" smtClean="0"/>
              <a:t>alfanumeri</a:t>
            </a:r>
            <a:r>
              <a:rPr lang="sr-Latn-ME" sz="2200" dirty="0" smtClean="0"/>
              <a:t>č</a:t>
            </a:r>
            <a:r>
              <a:rPr lang="en-US" sz="2200" dirty="0" err="1" smtClean="0"/>
              <a:t>ke</a:t>
            </a:r>
            <a:r>
              <a:rPr lang="en-US" sz="2200" dirty="0" smtClean="0"/>
              <a:t> </a:t>
            </a:r>
            <a:r>
              <a:rPr lang="en-US" sz="2200" dirty="0" err="1"/>
              <a:t>podatke</a:t>
            </a:r>
            <a:r>
              <a:rPr lang="en-US" sz="2200" dirty="0"/>
              <a:t>. </a:t>
            </a:r>
          </a:p>
          <a:p>
            <a:pPr algn="just"/>
            <a:r>
              <a:rPr lang="en-US" sz="2200" dirty="0"/>
              <a:t>U </a:t>
            </a:r>
            <a:r>
              <a:rPr lang="en-US" sz="2200" dirty="0" err="1"/>
              <a:t>meniju</a:t>
            </a:r>
            <a:r>
              <a:rPr lang="en-US" sz="2200" dirty="0"/>
              <a:t> </a:t>
            </a:r>
            <a:r>
              <a:rPr lang="en-US" sz="2200" dirty="0" smtClean="0"/>
              <a:t>Po</a:t>
            </a:r>
            <a:r>
              <a:rPr lang="sr-Latn-ME" sz="2200" dirty="0" smtClean="0"/>
              <a:t>č</a:t>
            </a:r>
            <a:r>
              <a:rPr lang="en-US" sz="2200" dirty="0" err="1" smtClean="0"/>
              <a:t>etna</a:t>
            </a:r>
            <a:r>
              <a:rPr lang="en-US" sz="2200" dirty="0" smtClean="0"/>
              <a:t> </a:t>
            </a:r>
            <a:r>
              <a:rPr lang="en-US" sz="2200" dirty="0" err="1"/>
              <a:t>stranica</a:t>
            </a:r>
            <a:r>
              <a:rPr lang="en-US" sz="2200" dirty="0"/>
              <a:t> (Home), u </a:t>
            </a:r>
            <a:r>
              <a:rPr lang="en-US" sz="2200" dirty="0" err="1"/>
              <a:t>grupi</a:t>
            </a:r>
            <a:r>
              <a:rPr lang="en-US" sz="2200" dirty="0"/>
              <a:t> </a:t>
            </a:r>
            <a:r>
              <a:rPr lang="en-US" sz="2200" dirty="0" err="1" smtClean="0"/>
              <a:t>Ure</a:t>
            </a:r>
            <a:r>
              <a:rPr lang="sr-Latn-ME" sz="2200" dirty="0" smtClean="0"/>
              <a:t>đ</a:t>
            </a:r>
            <a:r>
              <a:rPr lang="en-US" sz="2200" dirty="0" err="1" smtClean="0"/>
              <a:t>ivanje</a:t>
            </a:r>
            <a:r>
              <a:rPr lang="en-US" sz="2200" dirty="0" smtClean="0"/>
              <a:t> </a:t>
            </a:r>
            <a:r>
              <a:rPr lang="en-US" sz="2200" dirty="0"/>
              <a:t>(Editing) </a:t>
            </a:r>
            <a:r>
              <a:rPr lang="en-US" sz="2200" dirty="0" err="1"/>
              <a:t>izabraćemo</a:t>
            </a:r>
            <a:r>
              <a:rPr lang="en-US" sz="2200" dirty="0"/>
              <a:t> </a:t>
            </a:r>
            <a:r>
              <a:rPr lang="en-US" sz="2200" dirty="0" err="1"/>
              <a:t>Sortiranje</a:t>
            </a:r>
            <a:r>
              <a:rPr lang="en-US" sz="2200" dirty="0"/>
              <a:t> </a:t>
            </a:r>
            <a:r>
              <a:rPr lang="en-US" sz="2200" dirty="0" err="1"/>
              <a:t>i</a:t>
            </a:r>
            <a:r>
              <a:rPr lang="en-US" sz="2200" dirty="0"/>
              <a:t> </a:t>
            </a:r>
            <a:r>
              <a:rPr lang="en-US" sz="2200" dirty="0" err="1"/>
              <a:t>filtriranje</a:t>
            </a:r>
            <a:r>
              <a:rPr lang="en-US" sz="2200" dirty="0"/>
              <a:t> (Sort and Filter).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883527" y="595533"/>
            <a:ext cx="578684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 err="1">
                <a:solidFill>
                  <a:srgbClr val="0070C0"/>
                </a:solidFill>
              </a:rPr>
              <a:t>Sortiranje</a:t>
            </a:r>
            <a:r>
              <a:rPr lang="en-US" sz="3000" b="1" dirty="0">
                <a:solidFill>
                  <a:srgbClr val="0070C0"/>
                </a:solidFill>
              </a:rPr>
              <a:t> </a:t>
            </a:r>
            <a:r>
              <a:rPr lang="en-US" sz="3000" b="1" dirty="0" err="1">
                <a:solidFill>
                  <a:srgbClr val="0070C0"/>
                </a:solidFill>
              </a:rPr>
              <a:t>teksta</a:t>
            </a:r>
            <a:r>
              <a:rPr lang="en-US" sz="3000" b="1" dirty="0">
                <a:solidFill>
                  <a:srgbClr val="0070C0"/>
                </a:solidFill>
              </a:rPr>
              <a:t> </a:t>
            </a:r>
            <a:endParaRPr lang="en-US" sz="3000" dirty="0">
              <a:solidFill>
                <a:srgbClr val="0070C0"/>
              </a:solidFill>
              <a:latin typeface="Impact" panose="020B080603090205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7584" y="3223098"/>
            <a:ext cx="1811886" cy="127789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992777" y="4402183"/>
            <a:ext cx="10489474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r>
              <a:rPr lang="en-US" sz="2200" dirty="0" smtClean="0"/>
              <a:t>U</a:t>
            </a:r>
            <a:r>
              <a:rPr lang="sr-Latn-ME" sz="2200" dirty="0" smtClean="0"/>
              <a:t>či</a:t>
            </a:r>
            <a:r>
              <a:rPr lang="en-US" sz="2200" dirty="0" err="1" smtClean="0"/>
              <a:t>nite</a:t>
            </a:r>
            <a:r>
              <a:rPr lang="en-US" sz="2200" dirty="0" smtClean="0"/>
              <a:t> </a:t>
            </a:r>
            <a:r>
              <a:rPr lang="en-US" sz="2200" dirty="0" err="1"/>
              <a:t>nešto</a:t>
            </a:r>
            <a:r>
              <a:rPr lang="en-US" sz="2200" dirty="0"/>
              <a:t> od </a:t>
            </a:r>
            <a:r>
              <a:rPr lang="en-US" sz="2200" dirty="0" err="1"/>
              <a:t>sljedećeg</a:t>
            </a:r>
            <a:r>
              <a:rPr lang="en-US" sz="2200" dirty="0"/>
              <a:t>: </a:t>
            </a:r>
          </a:p>
          <a:p>
            <a:r>
              <a:rPr lang="sr-Latn-ME" sz="2200" dirty="0" smtClean="0"/>
              <a:t>  </a:t>
            </a:r>
            <a:r>
              <a:rPr lang="pt-BR" sz="2200" dirty="0" smtClean="0"/>
              <a:t>Za </a:t>
            </a:r>
            <a:r>
              <a:rPr lang="pt-BR" sz="2200" dirty="0"/>
              <a:t>rastuće sortiranje prema abecednom </a:t>
            </a:r>
            <a:r>
              <a:rPr lang="pt-BR" sz="2200" dirty="0" smtClean="0"/>
              <a:t>redosljedu </a:t>
            </a:r>
            <a:r>
              <a:rPr lang="pt-BR" sz="2200" dirty="0"/>
              <a:t>pritisnite </a:t>
            </a:r>
            <a:r>
              <a:rPr lang="pt-BR" sz="2200" b="1" dirty="0"/>
              <a:t>Sortiraj od A do Z</a:t>
            </a:r>
            <a:r>
              <a:rPr lang="pt-BR" sz="2200" dirty="0"/>
              <a:t>. </a:t>
            </a:r>
          </a:p>
          <a:p>
            <a:r>
              <a:rPr lang="sr-Latn-ME" sz="2200" dirty="0" smtClean="0"/>
              <a:t>  </a:t>
            </a:r>
            <a:r>
              <a:rPr lang="en-US" sz="2200" dirty="0" err="1" smtClean="0"/>
              <a:t>Za</a:t>
            </a:r>
            <a:r>
              <a:rPr lang="en-US" sz="2200" dirty="0" smtClean="0"/>
              <a:t> </a:t>
            </a:r>
            <a:r>
              <a:rPr lang="en-US" sz="2200" dirty="0" err="1"/>
              <a:t>opadajuće</a:t>
            </a:r>
            <a:r>
              <a:rPr lang="en-US" sz="2200" dirty="0"/>
              <a:t> </a:t>
            </a:r>
            <a:r>
              <a:rPr lang="en-US" sz="2200" dirty="0" err="1"/>
              <a:t>sortiranje</a:t>
            </a:r>
            <a:r>
              <a:rPr lang="en-US" sz="2200" dirty="0"/>
              <a:t> </a:t>
            </a:r>
            <a:r>
              <a:rPr lang="en-US" sz="2200" dirty="0" err="1"/>
              <a:t>prema</a:t>
            </a:r>
            <a:r>
              <a:rPr lang="en-US" sz="2200" dirty="0"/>
              <a:t> </a:t>
            </a:r>
            <a:r>
              <a:rPr lang="en-US" sz="2200" dirty="0" err="1"/>
              <a:t>abecednom</a:t>
            </a:r>
            <a:r>
              <a:rPr lang="en-US" sz="2200" dirty="0"/>
              <a:t> </a:t>
            </a:r>
            <a:r>
              <a:rPr lang="en-US" sz="2200" dirty="0" err="1" smtClean="0"/>
              <a:t>redosljedu</a:t>
            </a:r>
            <a:r>
              <a:rPr lang="en-US" sz="2200" dirty="0" smtClean="0"/>
              <a:t> </a:t>
            </a:r>
            <a:r>
              <a:rPr lang="en-US" sz="2200" dirty="0" err="1"/>
              <a:t>pritisnite</a:t>
            </a:r>
            <a:r>
              <a:rPr lang="en-US" sz="2200" dirty="0"/>
              <a:t> </a:t>
            </a:r>
            <a:r>
              <a:rPr lang="en-US" sz="2200" b="1" dirty="0" err="1"/>
              <a:t>Sortiraj</a:t>
            </a:r>
            <a:r>
              <a:rPr lang="en-US" sz="2200" b="1" dirty="0"/>
              <a:t> od Z do A</a:t>
            </a:r>
            <a:r>
              <a:rPr lang="en-US" sz="2200" dirty="0"/>
              <a:t>. </a:t>
            </a:r>
          </a:p>
          <a:p>
            <a:r>
              <a:rPr lang="en-US" sz="2200" dirty="0" err="1" smtClean="0"/>
              <a:t>Prema</a:t>
            </a:r>
            <a:r>
              <a:rPr lang="en-US" sz="2200" dirty="0" smtClean="0"/>
              <a:t> </a:t>
            </a:r>
            <a:r>
              <a:rPr lang="sr-Latn-ME" sz="2200" dirty="0" err="1"/>
              <a:t>ž</a:t>
            </a:r>
            <a:r>
              <a:rPr lang="en-US" sz="2200" dirty="0" err="1" smtClean="0"/>
              <a:t>elji</a:t>
            </a:r>
            <a:r>
              <a:rPr lang="en-US" sz="2200" dirty="0" smtClean="0"/>
              <a:t> </a:t>
            </a:r>
            <a:r>
              <a:rPr lang="en-US" sz="2200" dirty="0" err="1" smtClean="0"/>
              <a:t>mo</a:t>
            </a:r>
            <a:r>
              <a:rPr lang="sr-Latn-ME" sz="2200" dirty="0" smtClean="0"/>
              <a:t>ž</a:t>
            </a:r>
            <a:r>
              <a:rPr lang="en-US" sz="2200" dirty="0" err="1" smtClean="0"/>
              <a:t>ete</a:t>
            </a:r>
            <a:r>
              <a:rPr lang="en-US" sz="2200" dirty="0" smtClean="0"/>
              <a:t> </a:t>
            </a:r>
            <a:r>
              <a:rPr lang="en-US" sz="2200" dirty="0" err="1"/>
              <a:t>izabrati</a:t>
            </a:r>
            <a:r>
              <a:rPr lang="en-US" sz="2200" dirty="0"/>
              <a:t> </a:t>
            </a:r>
            <a:r>
              <a:rPr lang="en-US" sz="2200" dirty="0" err="1"/>
              <a:t>sortiranje</a:t>
            </a:r>
            <a:r>
              <a:rPr lang="en-US" sz="2200" dirty="0"/>
              <a:t> </a:t>
            </a:r>
            <a:r>
              <a:rPr lang="en-US" sz="2200" dirty="0" err="1"/>
              <a:t>koje</a:t>
            </a:r>
            <a:r>
              <a:rPr lang="en-US" sz="2200" dirty="0"/>
              <a:t> </a:t>
            </a:r>
            <a:r>
              <a:rPr lang="en-US" sz="2200" dirty="0" err="1"/>
              <a:t>razlikuje</a:t>
            </a:r>
            <a:r>
              <a:rPr lang="en-US" sz="2200" dirty="0"/>
              <a:t> mala </a:t>
            </a:r>
            <a:r>
              <a:rPr lang="en-US" sz="2200" dirty="0" err="1"/>
              <a:t>i</a:t>
            </a:r>
            <a:r>
              <a:rPr lang="en-US" sz="2200" dirty="0"/>
              <a:t> </a:t>
            </a:r>
            <a:r>
              <a:rPr lang="en-US" sz="2200" dirty="0" err="1"/>
              <a:t>velika</a:t>
            </a:r>
            <a:r>
              <a:rPr lang="en-US" sz="2200" dirty="0"/>
              <a:t> </a:t>
            </a:r>
            <a:r>
              <a:rPr lang="en-US" sz="2200" dirty="0" err="1"/>
              <a:t>slova</a:t>
            </a:r>
            <a:r>
              <a:rPr lang="en-US" sz="2200" dirty="0"/>
              <a:t>. 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3075" y="2710136"/>
            <a:ext cx="1741248" cy="2162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547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349931" y="6348549"/>
            <a:ext cx="329184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i="1" dirty="0" err="1" smtClean="0">
                <a:solidFill>
                  <a:srgbClr val="002060"/>
                </a:solidFill>
                <a:latin typeface="Bradley Hand ITC" panose="03070402050302030203" pitchFamily="66" charset="0"/>
              </a:rPr>
              <a:t>Informatika</a:t>
            </a:r>
            <a:endParaRPr lang="en-US" sz="2200" b="1" i="1" dirty="0">
              <a:solidFill>
                <a:srgbClr val="002060"/>
              </a:solidFill>
              <a:latin typeface="Bradley Hand ITC" panose="03070402050302030203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312127" y="595533"/>
            <a:ext cx="741970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 err="1">
                <a:solidFill>
                  <a:srgbClr val="0070C0"/>
                </a:solidFill>
              </a:rPr>
              <a:t>Provjera</a:t>
            </a:r>
            <a:r>
              <a:rPr lang="en-US" sz="3000" b="1" dirty="0">
                <a:solidFill>
                  <a:srgbClr val="0070C0"/>
                </a:solidFill>
              </a:rPr>
              <a:t> </a:t>
            </a:r>
            <a:r>
              <a:rPr lang="en-US" sz="3000" b="1" dirty="0" err="1">
                <a:solidFill>
                  <a:srgbClr val="0070C0"/>
                </a:solidFill>
              </a:rPr>
              <a:t>jesu</a:t>
            </a:r>
            <a:r>
              <a:rPr lang="en-US" sz="3000" b="1" dirty="0">
                <a:solidFill>
                  <a:srgbClr val="0070C0"/>
                </a:solidFill>
              </a:rPr>
              <a:t> li </a:t>
            </a:r>
            <a:r>
              <a:rPr lang="en-US" sz="3000" b="1" dirty="0" err="1">
                <a:solidFill>
                  <a:srgbClr val="0070C0"/>
                </a:solidFill>
              </a:rPr>
              <a:t>svi</a:t>
            </a:r>
            <a:r>
              <a:rPr lang="en-US" sz="3000" b="1" dirty="0">
                <a:solidFill>
                  <a:srgbClr val="0070C0"/>
                </a:solidFill>
              </a:rPr>
              <a:t> </a:t>
            </a:r>
            <a:r>
              <a:rPr lang="en-US" sz="3000" b="1" dirty="0" err="1">
                <a:solidFill>
                  <a:srgbClr val="0070C0"/>
                </a:solidFill>
              </a:rPr>
              <a:t>podaci</a:t>
            </a:r>
            <a:r>
              <a:rPr lang="en-US" sz="3000" b="1" dirty="0">
                <a:solidFill>
                  <a:srgbClr val="0070C0"/>
                </a:solidFill>
              </a:rPr>
              <a:t> </a:t>
            </a:r>
            <a:r>
              <a:rPr lang="en-US" sz="3000" b="1" dirty="0" err="1">
                <a:solidFill>
                  <a:srgbClr val="0070C0"/>
                </a:solidFill>
              </a:rPr>
              <a:t>sačuvani</a:t>
            </a:r>
            <a:r>
              <a:rPr lang="en-US" sz="3000" b="1" dirty="0">
                <a:solidFill>
                  <a:srgbClr val="0070C0"/>
                </a:solidFill>
              </a:rPr>
              <a:t> </a:t>
            </a:r>
            <a:r>
              <a:rPr lang="en-US" sz="3000" b="1" dirty="0" err="1">
                <a:solidFill>
                  <a:srgbClr val="0070C0"/>
                </a:solidFill>
              </a:rPr>
              <a:t>kao</a:t>
            </a:r>
            <a:r>
              <a:rPr lang="en-US" sz="3000" b="1" dirty="0">
                <a:solidFill>
                  <a:srgbClr val="0070C0"/>
                </a:solidFill>
              </a:rPr>
              <a:t> </a:t>
            </a:r>
            <a:r>
              <a:rPr lang="en-US" sz="3000" b="1" dirty="0" err="1">
                <a:solidFill>
                  <a:srgbClr val="0070C0"/>
                </a:solidFill>
              </a:rPr>
              <a:t>tekst</a:t>
            </a:r>
            <a:r>
              <a:rPr lang="en-US" sz="3000" b="1" dirty="0">
                <a:solidFill>
                  <a:srgbClr val="0070C0"/>
                </a:solidFill>
              </a:rPr>
              <a:t> </a:t>
            </a:r>
            <a:endParaRPr lang="en-US" sz="3000" dirty="0">
              <a:solidFill>
                <a:srgbClr val="0070C0"/>
              </a:solidFill>
              <a:latin typeface="Impact" panose="020B080603090205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48640" y="1593669"/>
            <a:ext cx="11116491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 smtClean="0"/>
              <a:t>Sadr</a:t>
            </a:r>
            <a:r>
              <a:rPr lang="sr-Latn-ME" sz="2200" dirty="0" smtClean="0"/>
              <a:t>ž</a:t>
            </a:r>
            <a:r>
              <a:rPr lang="en-US" sz="2200" dirty="0" err="1" smtClean="0"/>
              <a:t>i</a:t>
            </a:r>
            <a:r>
              <a:rPr lang="en-US" sz="2200" dirty="0" smtClean="0"/>
              <a:t> </a:t>
            </a:r>
            <a:r>
              <a:rPr lang="en-US" sz="2200" dirty="0"/>
              <a:t>li </a:t>
            </a:r>
            <a:r>
              <a:rPr lang="en-US" sz="2200" dirty="0" err="1"/>
              <a:t>kolona</a:t>
            </a:r>
            <a:r>
              <a:rPr lang="en-US" sz="2200" dirty="0"/>
              <a:t> </a:t>
            </a:r>
            <a:r>
              <a:rPr lang="en-US" sz="2200" dirty="0" err="1"/>
              <a:t>koju</a:t>
            </a:r>
            <a:r>
              <a:rPr lang="en-US" sz="2200" dirty="0"/>
              <a:t> </a:t>
            </a:r>
            <a:r>
              <a:rPr lang="sr-Latn-ME" sz="2200" dirty="0" err="1"/>
              <a:t>ž</a:t>
            </a:r>
            <a:r>
              <a:rPr lang="en-US" sz="2200" dirty="0" smtClean="0"/>
              <a:t>elite </a:t>
            </a:r>
            <a:r>
              <a:rPr lang="en-US" sz="2200" dirty="0" err="1"/>
              <a:t>sortirati</a:t>
            </a:r>
            <a:r>
              <a:rPr lang="en-US" sz="2200" dirty="0"/>
              <a:t> </a:t>
            </a:r>
            <a:r>
              <a:rPr lang="en-US" sz="2200" dirty="0" err="1"/>
              <a:t>brojeve</a:t>
            </a:r>
            <a:r>
              <a:rPr lang="en-US" sz="2200" dirty="0"/>
              <a:t> </a:t>
            </a:r>
            <a:r>
              <a:rPr lang="en-US" sz="2200" dirty="0" err="1" smtClean="0"/>
              <a:t>sa</a:t>
            </a:r>
            <a:r>
              <a:rPr lang="sr-Latn-ME" sz="2200" dirty="0" smtClean="0"/>
              <a:t>č</a:t>
            </a:r>
            <a:r>
              <a:rPr lang="en-US" sz="2200" dirty="0" err="1" smtClean="0"/>
              <a:t>uvane</a:t>
            </a:r>
            <a:r>
              <a:rPr lang="en-US" sz="2200" dirty="0" smtClean="0"/>
              <a:t> </a:t>
            </a:r>
            <a:r>
              <a:rPr lang="en-US" sz="2200" dirty="0" err="1"/>
              <a:t>kao</a:t>
            </a:r>
            <a:r>
              <a:rPr lang="en-US" sz="2200" dirty="0"/>
              <a:t> </a:t>
            </a:r>
            <a:r>
              <a:rPr lang="en-US" sz="2200" dirty="0" err="1" smtClean="0"/>
              <a:t>brojev</a:t>
            </a:r>
            <a:r>
              <a:rPr lang="sr-Latn-ME" sz="2200" dirty="0" smtClean="0"/>
              <a:t>i</a:t>
            </a:r>
            <a:r>
              <a:rPr lang="en-US" sz="2200" dirty="0" smtClean="0"/>
              <a:t> </a:t>
            </a:r>
            <a:r>
              <a:rPr lang="en-US" sz="2200" dirty="0" err="1"/>
              <a:t>i</a:t>
            </a:r>
            <a:r>
              <a:rPr lang="en-US" sz="2200" dirty="0"/>
              <a:t> </a:t>
            </a:r>
            <a:r>
              <a:rPr lang="en-US" sz="2200" dirty="0" err="1"/>
              <a:t>brojeve</a:t>
            </a:r>
            <a:r>
              <a:rPr lang="en-US" sz="2200" dirty="0"/>
              <a:t> </a:t>
            </a:r>
            <a:r>
              <a:rPr lang="en-US" sz="2200" dirty="0" err="1" smtClean="0"/>
              <a:t>sa</a:t>
            </a:r>
            <a:r>
              <a:rPr lang="sr-Latn-ME" sz="2200" dirty="0" smtClean="0"/>
              <a:t>č</a:t>
            </a:r>
            <a:r>
              <a:rPr lang="en-US" sz="2200" dirty="0" err="1" smtClean="0"/>
              <a:t>uvan</a:t>
            </a:r>
            <a:r>
              <a:rPr lang="sr-Latn-ME" sz="2200" dirty="0" smtClean="0"/>
              <a:t>i</a:t>
            </a:r>
            <a:r>
              <a:rPr lang="en-US" sz="2200" dirty="0" smtClean="0"/>
              <a:t> </a:t>
            </a:r>
            <a:r>
              <a:rPr lang="en-US" sz="2200" dirty="0" err="1"/>
              <a:t>kao</a:t>
            </a:r>
            <a:r>
              <a:rPr lang="en-US" sz="2200" dirty="0"/>
              <a:t> </a:t>
            </a:r>
            <a:r>
              <a:rPr lang="en-US" sz="2200" dirty="0" err="1"/>
              <a:t>tekst</a:t>
            </a:r>
            <a:r>
              <a:rPr lang="en-US" sz="2200" dirty="0"/>
              <a:t>, </a:t>
            </a:r>
            <a:r>
              <a:rPr lang="en-US" sz="2200" dirty="0" err="1"/>
              <a:t>tada</a:t>
            </a:r>
            <a:r>
              <a:rPr lang="en-US" sz="2200" dirty="0"/>
              <a:t> </a:t>
            </a:r>
            <a:r>
              <a:rPr lang="en-US" sz="2200" dirty="0" err="1"/>
              <a:t>ih</a:t>
            </a:r>
            <a:r>
              <a:rPr lang="en-US" sz="2200" dirty="0"/>
              <a:t> </a:t>
            </a:r>
            <a:r>
              <a:rPr lang="en-US" sz="2200" dirty="0" err="1"/>
              <a:t>sve</a:t>
            </a:r>
            <a:r>
              <a:rPr lang="en-US" sz="2200" dirty="0"/>
              <a:t> </a:t>
            </a:r>
            <a:r>
              <a:rPr lang="en-US" sz="2200" dirty="0" err="1"/>
              <a:t>morate</a:t>
            </a:r>
            <a:r>
              <a:rPr lang="en-US" sz="2200" dirty="0"/>
              <a:t> </a:t>
            </a:r>
            <a:r>
              <a:rPr lang="en-US" sz="2200" dirty="0" err="1"/>
              <a:t>formatirati</a:t>
            </a:r>
            <a:r>
              <a:rPr lang="en-US" sz="2200" dirty="0"/>
              <a:t> </a:t>
            </a:r>
            <a:r>
              <a:rPr lang="en-US" sz="2200" dirty="0" err="1"/>
              <a:t>kao</a:t>
            </a:r>
            <a:r>
              <a:rPr lang="en-US" sz="2200" dirty="0"/>
              <a:t> </a:t>
            </a:r>
            <a:r>
              <a:rPr lang="en-US" sz="2200" dirty="0" err="1"/>
              <a:t>tekst</a:t>
            </a:r>
            <a:r>
              <a:rPr lang="en-US" sz="2200" dirty="0"/>
              <a:t>. </a:t>
            </a:r>
            <a:r>
              <a:rPr lang="en-US" sz="2200" dirty="0" err="1"/>
              <a:t>Ako</a:t>
            </a:r>
            <a:r>
              <a:rPr lang="en-US" sz="2200" dirty="0"/>
              <a:t> to ne </a:t>
            </a:r>
            <a:r>
              <a:rPr lang="en-US" sz="2200" dirty="0" smtClean="0"/>
              <a:t>u</a:t>
            </a:r>
            <a:r>
              <a:rPr lang="sr-Latn-ME" sz="2200" dirty="0" smtClean="0"/>
              <a:t>č</a:t>
            </a:r>
            <a:r>
              <a:rPr lang="en-US" sz="2200" dirty="0" err="1" smtClean="0"/>
              <a:t>inite</a:t>
            </a:r>
            <a:r>
              <a:rPr lang="en-US" sz="2200" dirty="0"/>
              <a:t>, </a:t>
            </a:r>
            <a:r>
              <a:rPr lang="en-US" sz="2200" dirty="0" err="1"/>
              <a:t>brojevi</a:t>
            </a:r>
            <a:r>
              <a:rPr lang="en-US" sz="2200" dirty="0"/>
              <a:t> </a:t>
            </a:r>
            <a:r>
              <a:rPr lang="en-US" sz="2200" dirty="0" err="1" smtClean="0"/>
              <a:t>sa</a:t>
            </a:r>
            <a:r>
              <a:rPr lang="sr-Latn-ME" sz="2200" dirty="0" smtClean="0"/>
              <a:t>č</a:t>
            </a:r>
            <a:r>
              <a:rPr lang="en-US" sz="2200" dirty="0" err="1" smtClean="0"/>
              <a:t>uvani</a:t>
            </a:r>
            <a:r>
              <a:rPr lang="sr-Latn-ME" sz="2200" dirty="0" smtClean="0"/>
              <a:t> </a:t>
            </a:r>
            <a:r>
              <a:rPr lang="en-US" sz="2200" dirty="0" err="1" smtClean="0"/>
              <a:t>kao</a:t>
            </a:r>
            <a:r>
              <a:rPr lang="en-US" sz="2200" dirty="0" smtClean="0"/>
              <a:t> </a:t>
            </a:r>
            <a:r>
              <a:rPr lang="en-US" sz="2200" dirty="0" err="1"/>
              <a:t>brojevi</a:t>
            </a:r>
            <a:r>
              <a:rPr lang="en-US" sz="2200" dirty="0"/>
              <a:t> se </a:t>
            </a:r>
            <a:r>
              <a:rPr lang="en-US" sz="2200" dirty="0" err="1"/>
              <a:t>sortiraju</a:t>
            </a:r>
            <a:r>
              <a:rPr lang="en-US" sz="2200" dirty="0"/>
              <a:t> </a:t>
            </a:r>
            <a:r>
              <a:rPr lang="en-US" sz="2200" dirty="0" err="1"/>
              <a:t>prije</a:t>
            </a:r>
            <a:r>
              <a:rPr lang="en-US" sz="2200" dirty="0"/>
              <a:t> </a:t>
            </a:r>
            <a:r>
              <a:rPr lang="en-US" sz="2200" dirty="0" err="1"/>
              <a:t>brojeva</a:t>
            </a:r>
            <a:r>
              <a:rPr lang="en-US" sz="2200" dirty="0"/>
              <a:t> </a:t>
            </a:r>
            <a:r>
              <a:rPr lang="en-US" sz="2200" dirty="0" err="1" smtClean="0"/>
              <a:t>sa</a:t>
            </a:r>
            <a:r>
              <a:rPr lang="sr-Latn-ME" sz="2200" dirty="0" smtClean="0"/>
              <a:t>č</a:t>
            </a:r>
            <a:r>
              <a:rPr lang="en-US" sz="2200" dirty="0" err="1" smtClean="0"/>
              <a:t>uvanih</a:t>
            </a:r>
            <a:r>
              <a:rPr lang="en-US" sz="2200" dirty="0" smtClean="0"/>
              <a:t> </a:t>
            </a:r>
            <a:r>
              <a:rPr lang="en-US" sz="2200" dirty="0" err="1"/>
              <a:t>kao</a:t>
            </a:r>
            <a:r>
              <a:rPr lang="en-US" sz="2200" dirty="0"/>
              <a:t> </a:t>
            </a:r>
            <a:r>
              <a:rPr lang="en-US" sz="2200" dirty="0" err="1"/>
              <a:t>tekst</a:t>
            </a:r>
            <a:r>
              <a:rPr lang="en-US" sz="2200" dirty="0"/>
              <a:t>. </a:t>
            </a:r>
          </a:p>
          <a:p>
            <a:pPr algn="just"/>
            <a:r>
              <a:rPr lang="en-US" sz="2200" dirty="0" err="1"/>
              <a:t>Uklanjanje</a:t>
            </a:r>
            <a:r>
              <a:rPr lang="en-US" sz="2200" dirty="0"/>
              <a:t> </a:t>
            </a:r>
            <a:r>
              <a:rPr lang="en-US" sz="2200" dirty="0" err="1"/>
              <a:t>svih</a:t>
            </a:r>
            <a:r>
              <a:rPr lang="en-US" sz="2200" dirty="0"/>
              <a:t> </a:t>
            </a:r>
            <a:r>
              <a:rPr lang="en-US" sz="2200" dirty="0" err="1" smtClean="0"/>
              <a:t>po</a:t>
            </a:r>
            <a:r>
              <a:rPr lang="sr-Latn-ME" sz="2200" dirty="0" smtClean="0"/>
              <a:t>č</a:t>
            </a:r>
            <a:r>
              <a:rPr lang="en-US" sz="2200" dirty="0" err="1" smtClean="0"/>
              <a:t>etnih</a:t>
            </a:r>
            <a:r>
              <a:rPr lang="en-US" sz="2200" dirty="0" smtClean="0"/>
              <a:t> </a:t>
            </a:r>
            <a:r>
              <a:rPr lang="en-US" sz="2200" dirty="0" err="1"/>
              <a:t>razmaka</a:t>
            </a:r>
            <a:r>
              <a:rPr lang="en-US" sz="2200" dirty="0"/>
              <a:t> - U </a:t>
            </a:r>
            <a:r>
              <a:rPr lang="en-US" sz="2200" dirty="0" err="1"/>
              <a:t>nekim</a:t>
            </a:r>
            <a:r>
              <a:rPr lang="en-US" sz="2200" dirty="0"/>
              <a:t> </a:t>
            </a:r>
            <a:r>
              <a:rPr lang="en-US" sz="2200" dirty="0" err="1" smtClean="0"/>
              <a:t>slu</a:t>
            </a:r>
            <a:r>
              <a:rPr lang="sr-Latn-ME" sz="2200" dirty="0" smtClean="0"/>
              <a:t>č</a:t>
            </a:r>
            <a:r>
              <a:rPr lang="en-US" sz="2200" dirty="0" err="1" smtClean="0"/>
              <a:t>ajevima</a:t>
            </a:r>
            <a:r>
              <a:rPr lang="en-US" sz="2200" dirty="0" smtClean="0"/>
              <a:t> </a:t>
            </a:r>
            <a:r>
              <a:rPr lang="en-US" sz="2200" dirty="0" err="1"/>
              <a:t>podaci</a:t>
            </a:r>
            <a:r>
              <a:rPr lang="en-US" sz="2200" dirty="0"/>
              <a:t> </a:t>
            </a:r>
            <a:r>
              <a:rPr lang="en-US" sz="2200" dirty="0" err="1"/>
              <a:t>importovani</a:t>
            </a:r>
            <a:r>
              <a:rPr lang="en-US" sz="2200" dirty="0"/>
              <a:t> </a:t>
            </a:r>
            <a:r>
              <a:rPr lang="en-US" sz="2200" dirty="0" err="1"/>
              <a:t>iz</a:t>
            </a:r>
            <a:r>
              <a:rPr lang="en-US" sz="2200" dirty="0"/>
              <a:t> </a:t>
            </a:r>
            <a:r>
              <a:rPr lang="en-US" sz="2200" dirty="0" err="1"/>
              <a:t>druge</a:t>
            </a:r>
            <a:r>
              <a:rPr lang="en-US" sz="2200" dirty="0"/>
              <a:t> </a:t>
            </a:r>
            <a:r>
              <a:rPr lang="en-US" sz="2200" dirty="0" err="1"/>
              <a:t>aplikacije</a:t>
            </a:r>
            <a:r>
              <a:rPr lang="en-US" sz="2200" dirty="0"/>
              <a:t> </a:t>
            </a:r>
            <a:r>
              <a:rPr lang="en-US" sz="2200" dirty="0" err="1"/>
              <a:t>mogu</a:t>
            </a:r>
            <a:r>
              <a:rPr lang="en-US" sz="2200" dirty="0"/>
              <a:t> </a:t>
            </a:r>
            <a:r>
              <a:rPr lang="en-US" sz="2200" dirty="0" err="1" smtClean="0"/>
              <a:t>sadr</a:t>
            </a:r>
            <a:r>
              <a:rPr lang="sr-Latn-ME" sz="2200" dirty="0" smtClean="0"/>
              <a:t>ž</a:t>
            </a:r>
            <a:r>
              <a:rPr lang="en-US" sz="2200" dirty="0" err="1" smtClean="0"/>
              <a:t>ati</a:t>
            </a:r>
            <a:r>
              <a:rPr lang="en-US" sz="2200" dirty="0" smtClean="0"/>
              <a:t> </a:t>
            </a:r>
            <a:r>
              <a:rPr lang="en-US" sz="2200" dirty="0" err="1" smtClean="0"/>
              <a:t>po</a:t>
            </a:r>
            <a:r>
              <a:rPr lang="sr-Latn-ME" sz="2200" dirty="0" smtClean="0"/>
              <a:t>č</a:t>
            </a:r>
            <a:r>
              <a:rPr lang="en-US" sz="2200" dirty="0" err="1" smtClean="0"/>
              <a:t>etne</a:t>
            </a:r>
            <a:r>
              <a:rPr lang="en-US" sz="2200" dirty="0" smtClean="0"/>
              <a:t> </a:t>
            </a:r>
            <a:r>
              <a:rPr lang="en-US" sz="2200" dirty="0" err="1"/>
              <a:t>razmake</a:t>
            </a:r>
            <a:r>
              <a:rPr lang="en-US" sz="2200" dirty="0"/>
              <a:t> </a:t>
            </a:r>
            <a:r>
              <a:rPr lang="en-US" sz="2200" dirty="0" err="1" smtClean="0"/>
              <a:t>uba</a:t>
            </a:r>
            <a:r>
              <a:rPr lang="sr-Latn-ME" sz="2200" dirty="0" smtClean="0"/>
              <a:t>č</a:t>
            </a:r>
            <a:r>
              <a:rPr lang="en-US" sz="2200" dirty="0" err="1" smtClean="0"/>
              <a:t>ene</a:t>
            </a:r>
            <a:r>
              <a:rPr lang="en-US" sz="2200" dirty="0" smtClean="0"/>
              <a:t> </a:t>
            </a:r>
            <a:r>
              <a:rPr lang="en-US" sz="2200" dirty="0" err="1"/>
              <a:t>ispred</a:t>
            </a:r>
            <a:r>
              <a:rPr lang="en-US" sz="2200" dirty="0"/>
              <a:t> </a:t>
            </a:r>
            <a:r>
              <a:rPr lang="en-US" sz="2200" dirty="0" err="1"/>
              <a:t>podataka</a:t>
            </a:r>
            <a:r>
              <a:rPr lang="en-US" sz="2200" dirty="0"/>
              <a:t>. </a:t>
            </a:r>
            <a:r>
              <a:rPr lang="en-US" sz="2200" dirty="0" err="1"/>
              <a:t>Uklonite</a:t>
            </a:r>
            <a:r>
              <a:rPr lang="en-US" sz="2200" dirty="0"/>
              <a:t> </a:t>
            </a:r>
            <a:r>
              <a:rPr lang="en-US" sz="2200" dirty="0" err="1" smtClean="0"/>
              <a:t>po</a:t>
            </a:r>
            <a:r>
              <a:rPr lang="sr-Latn-ME" sz="2200" dirty="0" smtClean="0"/>
              <a:t>č</a:t>
            </a:r>
            <a:r>
              <a:rPr lang="en-US" sz="2200" dirty="0" err="1" smtClean="0"/>
              <a:t>etne</a:t>
            </a:r>
            <a:r>
              <a:rPr lang="en-US" sz="2200" dirty="0" smtClean="0"/>
              <a:t> </a:t>
            </a:r>
            <a:r>
              <a:rPr lang="en-US" sz="2200" dirty="0" err="1"/>
              <a:t>razmake</a:t>
            </a:r>
            <a:r>
              <a:rPr lang="en-US" sz="2200" dirty="0"/>
              <a:t> </a:t>
            </a:r>
            <a:r>
              <a:rPr lang="en-US" sz="2200" dirty="0" err="1"/>
              <a:t>prije</a:t>
            </a:r>
            <a:r>
              <a:rPr lang="en-US" sz="2200" dirty="0"/>
              <a:t> </a:t>
            </a:r>
            <a:r>
              <a:rPr lang="en-US" sz="2200" dirty="0" err="1"/>
              <a:t>sortiranja</a:t>
            </a:r>
            <a:r>
              <a:rPr lang="en-US" sz="2200" dirty="0"/>
              <a:t> </a:t>
            </a:r>
            <a:r>
              <a:rPr lang="en-US" sz="2200" dirty="0" err="1"/>
              <a:t>podataka</a:t>
            </a:r>
            <a:r>
              <a:rPr lang="en-US" sz="2200" dirty="0"/>
              <a:t>. </a:t>
            </a:r>
          </a:p>
          <a:p>
            <a:pPr algn="just"/>
            <a:r>
              <a:rPr lang="en-US" sz="2200" dirty="0" err="1"/>
              <a:t>Ista</a:t>
            </a:r>
            <a:r>
              <a:rPr lang="en-US" sz="2200" dirty="0"/>
              <a:t> </a:t>
            </a:r>
            <a:r>
              <a:rPr lang="en-US" sz="2200" dirty="0" err="1"/>
              <a:t>pravila</a:t>
            </a:r>
            <a:r>
              <a:rPr lang="en-US" sz="2200" dirty="0"/>
              <a:t> </a:t>
            </a:r>
            <a:r>
              <a:rPr lang="en-US" sz="2200" dirty="0" err="1" smtClean="0"/>
              <a:t>va</a:t>
            </a:r>
            <a:r>
              <a:rPr lang="sr-Latn-ME" sz="2200" dirty="0" smtClean="0"/>
              <a:t>ž</a:t>
            </a:r>
            <a:r>
              <a:rPr lang="en-US" sz="2200" dirty="0" smtClean="0"/>
              <a:t>e </a:t>
            </a:r>
            <a:r>
              <a:rPr lang="en-US" sz="2200" dirty="0" err="1" smtClean="0"/>
              <a:t>kad</a:t>
            </a:r>
            <a:r>
              <a:rPr lang="sr-Latn-ME" sz="2200" dirty="0" smtClean="0"/>
              <a:t>a</a:t>
            </a:r>
            <a:r>
              <a:rPr lang="en-US" sz="2200" dirty="0" smtClean="0"/>
              <a:t> </a:t>
            </a:r>
            <a:r>
              <a:rPr lang="en-US" sz="2200" dirty="0"/>
              <a:t>je u </a:t>
            </a:r>
            <a:r>
              <a:rPr lang="en-US" sz="2200" dirty="0" err="1"/>
              <a:t>pitanju</a:t>
            </a:r>
            <a:r>
              <a:rPr lang="en-US" sz="2200" dirty="0"/>
              <a:t> </a:t>
            </a:r>
            <a:r>
              <a:rPr lang="en-US" sz="2200" dirty="0" err="1"/>
              <a:t>sortiranje</a:t>
            </a:r>
            <a:r>
              <a:rPr lang="en-US" sz="2200" dirty="0"/>
              <a:t> </a:t>
            </a:r>
            <a:r>
              <a:rPr lang="en-US" sz="2200" dirty="0" err="1"/>
              <a:t>brojeva</a:t>
            </a:r>
            <a:r>
              <a:rPr lang="en-US" sz="2200" dirty="0"/>
              <a:t> </a:t>
            </a:r>
            <a:r>
              <a:rPr lang="en-US" sz="2200" dirty="0" err="1"/>
              <a:t>i</a:t>
            </a:r>
            <a:r>
              <a:rPr lang="en-US" sz="2200" dirty="0"/>
              <a:t> </a:t>
            </a:r>
            <a:r>
              <a:rPr lang="en-US" sz="2200" dirty="0" err="1"/>
              <a:t>datuma</a:t>
            </a:r>
            <a:r>
              <a:rPr lang="en-US" sz="2200" dirty="0"/>
              <a:t>. </a:t>
            </a:r>
            <a:r>
              <a:rPr lang="en-US" sz="2200" dirty="0" err="1"/>
              <a:t>Naravno</a:t>
            </a:r>
            <a:r>
              <a:rPr lang="en-US" sz="2200" dirty="0"/>
              <a:t>, </a:t>
            </a:r>
            <a:r>
              <a:rPr lang="en-US" sz="2200" dirty="0" err="1"/>
              <a:t>brojevi</a:t>
            </a:r>
            <a:r>
              <a:rPr lang="en-US" sz="2200" dirty="0"/>
              <a:t> </a:t>
            </a:r>
            <a:r>
              <a:rPr lang="en-US" sz="2200" dirty="0" err="1"/>
              <a:t>će</a:t>
            </a:r>
            <a:r>
              <a:rPr lang="en-US" sz="2200" dirty="0"/>
              <a:t> se </a:t>
            </a:r>
            <a:r>
              <a:rPr lang="en-US" sz="2200" dirty="0" err="1" smtClean="0"/>
              <a:t>sam</a:t>
            </a:r>
            <a:r>
              <a:rPr lang="sr-Latn-ME" sz="2200" dirty="0" smtClean="0"/>
              <a:t>i</a:t>
            </a:r>
            <a:r>
              <a:rPr lang="en-US" sz="2200" dirty="0" smtClean="0"/>
              <a:t> </a:t>
            </a:r>
            <a:r>
              <a:rPr lang="en-US" sz="2200" dirty="0" err="1"/>
              <a:t>sortirati</a:t>
            </a:r>
            <a:r>
              <a:rPr lang="en-US" sz="2200" dirty="0"/>
              <a:t> od </a:t>
            </a:r>
            <a:r>
              <a:rPr lang="en-US" sz="2200" dirty="0" err="1"/>
              <a:t>najmanjeg</a:t>
            </a:r>
            <a:r>
              <a:rPr lang="en-US" sz="2200" dirty="0"/>
              <a:t> do </a:t>
            </a:r>
            <a:r>
              <a:rPr lang="en-US" sz="2200" dirty="0" err="1" smtClean="0"/>
              <a:t>najveće</a:t>
            </a:r>
            <a:r>
              <a:rPr lang="sr-Latn-ME" sz="2200" dirty="0" smtClean="0"/>
              <a:t>g</a:t>
            </a:r>
            <a:r>
              <a:rPr lang="en-US" sz="2200" dirty="0" smtClean="0"/>
              <a:t> </a:t>
            </a:r>
            <a:r>
              <a:rPr lang="en-US" sz="2200" dirty="0" smtClean="0"/>
              <a:t>(</a:t>
            </a:r>
            <a:r>
              <a:rPr lang="en-US" sz="2200" dirty="0" err="1" smtClean="0"/>
              <a:t>i</a:t>
            </a:r>
            <a:r>
              <a:rPr lang="en-US" sz="2200" dirty="0" smtClean="0"/>
              <a:t> </a:t>
            </a:r>
            <a:r>
              <a:rPr lang="en-US" sz="2200" dirty="0" err="1"/>
              <a:t>obrnuto</a:t>
            </a:r>
            <a:r>
              <a:rPr lang="en-US" sz="2200" dirty="0"/>
              <a:t>), a </a:t>
            </a:r>
            <a:r>
              <a:rPr lang="en-US" sz="2200" dirty="0" err="1"/>
              <a:t>datumi</a:t>
            </a:r>
            <a:r>
              <a:rPr lang="en-US" sz="2200" dirty="0"/>
              <a:t> od </a:t>
            </a:r>
            <a:r>
              <a:rPr lang="en-US" sz="2200" dirty="0" err="1"/>
              <a:t>najstarijeg</a:t>
            </a:r>
            <a:r>
              <a:rPr lang="en-US" sz="2200" dirty="0"/>
              <a:t> do </a:t>
            </a:r>
            <a:r>
              <a:rPr lang="en-US" sz="2200" dirty="0" err="1"/>
              <a:t>najnovijeg</a:t>
            </a:r>
            <a:r>
              <a:rPr lang="en-US" sz="2200" dirty="0"/>
              <a:t> </a:t>
            </a:r>
            <a:r>
              <a:rPr lang="en-US" sz="2200" dirty="0" smtClean="0"/>
              <a:t>(</a:t>
            </a:r>
            <a:r>
              <a:rPr lang="en-US" sz="2200" dirty="0" err="1" smtClean="0"/>
              <a:t>i</a:t>
            </a:r>
            <a:r>
              <a:rPr lang="en-US" sz="2200" dirty="0" smtClean="0"/>
              <a:t> </a:t>
            </a:r>
            <a:r>
              <a:rPr lang="en-US" sz="2200" dirty="0" err="1"/>
              <a:t>obrnuto</a:t>
            </a:r>
            <a:r>
              <a:rPr lang="en-US" sz="2200" dirty="0"/>
              <a:t>). 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9931" y="4433901"/>
            <a:ext cx="3223706" cy="1823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563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349931" y="6348549"/>
            <a:ext cx="329184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i="1" dirty="0" err="1" smtClean="0">
                <a:solidFill>
                  <a:srgbClr val="002060"/>
                </a:solidFill>
                <a:latin typeface="Bradley Hand ITC" panose="03070402050302030203" pitchFamily="66" charset="0"/>
              </a:rPr>
              <a:t>Informatika</a:t>
            </a:r>
            <a:endParaRPr lang="en-US" sz="2200" b="1" i="1" dirty="0">
              <a:solidFill>
                <a:srgbClr val="002060"/>
              </a:solidFill>
              <a:latin typeface="Bradley Hand ITC" panose="03070402050302030203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312127" y="595533"/>
            <a:ext cx="741970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 err="1">
                <a:solidFill>
                  <a:srgbClr val="0070C0"/>
                </a:solidFill>
              </a:rPr>
              <a:t>Provjera</a:t>
            </a:r>
            <a:r>
              <a:rPr lang="en-US" sz="3000" b="1" dirty="0">
                <a:solidFill>
                  <a:srgbClr val="0070C0"/>
                </a:solidFill>
              </a:rPr>
              <a:t> </a:t>
            </a:r>
            <a:r>
              <a:rPr lang="en-US" sz="3000" b="1" dirty="0" err="1">
                <a:solidFill>
                  <a:srgbClr val="0070C0"/>
                </a:solidFill>
              </a:rPr>
              <a:t>jesu</a:t>
            </a:r>
            <a:r>
              <a:rPr lang="en-US" sz="3000" b="1" dirty="0">
                <a:solidFill>
                  <a:srgbClr val="0070C0"/>
                </a:solidFill>
              </a:rPr>
              <a:t> li </a:t>
            </a:r>
            <a:r>
              <a:rPr lang="en-US" sz="3000" b="1" dirty="0" err="1">
                <a:solidFill>
                  <a:srgbClr val="0070C0"/>
                </a:solidFill>
              </a:rPr>
              <a:t>svi</a:t>
            </a:r>
            <a:r>
              <a:rPr lang="en-US" sz="3000" b="1" dirty="0">
                <a:solidFill>
                  <a:srgbClr val="0070C0"/>
                </a:solidFill>
              </a:rPr>
              <a:t> </a:t>
            </a:r>
            <a:r>
              <a:rPr lang="en-US" sz="3000" b="1" dirty="0" err="1">
                <a:solidFill>
                  <a:srgbClr val="0070C0"/>
                </a:solidFill>
              </a:rPr>
              <a:t>podaci</a:t>
            </a:r>
            <a:r>
              <a:rPr lang="en-US" sz="3000" b="1" dirty="0">
                <a:solidFill>
                  <a:srgbClr val="0070C0"/>
                </a:solidFill>
              </a:rPr>
              <a:t> </a:t>
            </a:r>
            <a:r>
              <a:rPr lang="en-US" sz="3000" b="1" dirty="0" err="1">
                <a:solidFill>
                  <a:srgbClr val="0070C0"/>
                </a:solidFill>
              </a:rPr>
              <a:t>sačuvani</a:t>
            </a:r>
            <a:r>
              <a:rPr lang="en-US" sz="3000" b="1" dirty="0">
                <a:solidFill>
                  <a:srgbClr val="0070C0"/>
                </a:solidFill>
              </a:rPr>
              <a:t> </a:t>
            </a:r>
            <a:r>
              <a:rPr lang="en-US" sz="3000" b="1" dirty="0" err="1">
                <a:solidFill>
                  <a:srgbClr val="0070C0"/>
                </a:solidFill>
              </a:rPr>
              <a:t>kao</a:t>
            </a:r>
            <a:r>
              <a:rPr lang="en-US" sz="3000" b="1" dirty="0">
                <a:solidFill>
                  <a:srgbClr val="0070C0"/>
                </a:solidFill>
              </a:rPr>
              <a:t> </a:t>
            </a:r>
            <a:r>
              <a:rPr lang="en-US" sz="3000" b="1" dirty="0" err="1">
                <a:solidFill>
                  <a:srgbClr val="0070C0"/>
                </a:solidFill>
              </a:rPr>
              <a:t>tekst</a:t>
            </a:r>
            <a:r>
              <a:rPr lang="en-US" sz="3000" b="1" dirty="0">
                <a:solidFill>
                  <a:srgbClr val="0070C0"/>
                </a:solidFill>
              </a:rPr>
              <a:t> </a:t>
            </a:r>
            <a:endParaRPr lang="en-US" sz="3000" dirty="0">
              <a:solidFill>
                <a:srgbClr val="0070C0"/>
              </a:solidFill>
              <a:latin typeface="Impact" panose="020B080603090205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48640" y="1593669"/>
            <a:ext cx="1111649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/>
              <a:t>Pored </a:t>
            </a:r>
            <a:r>
              <a:rPr lang="en-US" sz="2200" dirty="0" err="1"/>
              <a:t>ovakvog</a:t>
            </a:r>
            <a:r>
              <a:rPr lang="en-US" sz="2200" dirty="0"/>
              <a:t> </a:t>
            </a:r>
            <a:r>
              <a:rPr lang="en-US" sz="2200" dirty="0" err="1" smtClean="0"/>
              <a:t>na</a:t>
            </a:r>
            <a:r>
              <a:rPr lang="sr-Latn-ME" sz="2200" dirty="0" smtClean="0"/>
              <a:t>č</a:t>
            </a:r>
            <a:r>
              <a:rPr lang="en-US" sz="2200" dirty="0" err="1" smtClean="0"/>
              <a:t>ina</a:t>
            </a:r>
            <a:r>
              <a:rPr lang="en-US" sz="2200" dirty="0" smtClean="0"/>
              <a:t> </a:t>
            </a:r>
            <a:r>
              <a:rPr lang="en-US" sz="2200" dirty="0" err="1"/>
              <a:t>sortiranja</a:t>
            </a:r>
            <a:r>
              <a:rPr lang="en-US" sz="2200" dirty="0"/>
              <a:t> </a:t>
            </a:r>
            <a:r>
              <a:rPr lang="en-US" sz="2200" dirty="0" err="1"/>
              <a:t>postoji</a:t>
            </a:r>
            <a:r>
              <a:rPr lang="en-US" sz="2200" dirty="0"/>
              <a:t> </a:t>
            </a:r>
            <a:r>
              <a:rPr lang="en-US" sz="2200" dirty="0" err="1"/>
              <a:t>i</a:t>
            </a:r>
            <a:r>
              <a:rPr lang="en-US" sz="2200" dirty="0"/>
              <a:t> </a:t>
            </a:r>
            <a:r>
              <a:rPr lang="en-US" sz="2200" dirty="0" err="1"/>
              <a:t>opcija</a:t>
            </a:r>
            <a:r>
              <a:rPr lang="en-US" sz="2200" dirty="0"/>
              <a:t> </a:t>
            </a:r>
            <a:r>
              <a:rPr lang="en-US" sz="2200" dirty="0" err="1"/>
              <a:t>gdje</a:t>
            </a:r>
            <a:r>
              <a:rPr lang="en-US" sz="2200" dirty="0"/>
              <a:t> </a:t>
            </a:r>
            <a:r>
              <a:rPr lang="en-US" sz="2200" dirty="0" err="1"/>
              <a:t>imamo</a:t>
            </a:r>
            <a:r>
              <a:rPr lang="en-US" sz="2200" dirty="0"/>
              <a:t> </a:t>
            </a:r>
            <a:r>
              <a:rPr lang="en-US" sz="2200" dirty="0" err="1"/>
              <a:t>veći</a:t>
            </a:r>
            <a:r>
              <a:rPr lang="en-US" sz="2200" dirty="0"/>
              <a:t> </a:t>
            </a:r>
            <a:r>
              <a:rPr lang="en-US" sz="2200" dirty="0" err="1"/>
              <a:t>izbor</a:t>
            </a:r>
            <a:r>
              <a:rPr lang="en-US" sz="2200" dirty="0"/>
              <a:t> </a:t>
            </a:r>
            <a:r>
              <a:rPr lang="en-US" sz="2200" dirty="0" err="1"/>
              <a:t>kreiranja</a:t>
            </a:r>
            <a:r>
              <a:rPr lang="en-US" sz="2200" dirty="0"/>
              <a:t> </a:t>
            </a:r>
            <a:r>
              <a:rPr lang="en-US" sz="2200" dirty="0" err="1"/>
              <a:t>samog</a:t>
            </a:r>
            <a:r>
              <a:rPr lang="en-US" sz="2200" dirty="0"/>
              <a:t> </a:t>
            </a:r>
            <a:r>
              <a:rPr lang="en-US" sz="2200" dirty="0" err="1"/>
              <a:t>sortiranja</a:t>
            </a:r>
            <a:r>
              <a:rPr lang="en-US" sz="2200" dirty="0"/>
              <a:t> </a:t>
            </a:r>
            <a:r>
              <a:rPr lang="en-US" sz="2200" dirty="0" err="1"/>
              <a:t>podataka</a:t>
            </a:r>
            <a:r>
              <a:rPr lang="en-US" sz="2200" dirty="0"/>
              <a:t> (Custom Sort).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6015" y="2470250"/>
            <a:ext cx="5899116" cy="266472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48640" y="2431303"/>
            <a:ext cx="484632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 err="1"/>
              <a:t>Filtriranje</a:t>
            </a:r>
            <a:r>
              <a:rPr lang="en-US" sz="2200" dirty="0"/>
              <a:t> </a:t>
            </a:r>
            <a:r>
              <a:rPr lang="en-US" sz="2200" dirty="0" err="1"/>
              <a:t>podataka</a:t>
            </a:r>
            <a:r>
              <a:rPr lang="en-US" sz="2200" dirty="0"/>
              <a:t> </a:t>
            </a:r>
            <a:r>
              <a:rPr lang="en-US" sz="2200" dirty="0" err="1"/>
              <a:t>brz</a:t>
            </a:r>
            <a:r>
              <a:rPr lang="en-US" sz="2200" dirty="0"/>
              <a:t> je </a:t>
            </a:r>
            <a:r>
              <a:rPr lang="en-US" sz="2200" dirty="0" err="1"/>
              <a:t>i</a:t>
            </a:r>
            <a:r>
              <a:rPr lang="en-US" sz="2200" dirty="0"/>
              <a:t> </a:t>
            </a:r>
            <a:r>
              <a:rPr lang="en-US" sz="2200" dirty="0" err="1"/>
              <a:t>jednostavan</a:t>
            </a:r>
            <a:r>
              <a:rPr lang="en-US" sz="2200" dirty="0"/>
              <a:t> </a:t>
            </a:r>
            <a:r>
              <a:rPr lang="en-US" sz="2200" dirty="0" err="1" smtClean="0"/>
              <a:t>na</a:t>
            </a:r>
            <a:r>
              <a:rPr lang="sr-Latn-ME" sz="2200" dirty="0" smtClean="0"/>
              <a:t>č</a:t>
            </a:r>
            <a:r>
              <a:rPr lang="en-US" sz="2200" dirty="0" smtClean="0"/>
              <a:t>in </a:t>
            </a:r>
            <a:r>
              <a:rPr lang="en-US" sz="2200" dirty="0" err="1" smtClean="0"/>
              <a:t>pronala</a:t>
            </a:r>
            <a:r>
              <a:rPr lang="sr-Latn-ME" sz="2200" dirty="0" smtClean="0"/>
              <a:t>ž</a:t>
            </a:r>
            <a:r>
              <a:rPr lang="en-US" sz="2200" dirty="0" err="1" smtClean="0"/>
              <a:t>enja</a:t>
            </a:r>
            <a:r>
              <a:rPr lang="en-US" sz="2200" dirty="0" smtClean="0"/>
              <a:t> </a:t>
            </a:r>
            <a:r>
              <a:rPr lang="en-US" sz="2200" dirty="0" err="1"/>
              <a:t>podskupa</a:t>
            </a:r>
            <a:r>
              <a:rPr lang="en-US" sz="2200" dirty="0"/>
              <a:t> </a:t>
            </a:r>
            <a:r>
              <a:rPr lang="en-US" sz="2200" dirty="0" err="1"/>
              <a:t>podataka</a:t>
            </a:r>
            <a:r>
              <a:rPr lang="en-US" sz="2200" dirty="0"/>
              <a:t> u </a:t>
            </a:r>
            <a:r>
              <a:rPr lang="en-US" sz="2200" dirty="0" err="1"/>
              <a:t>opsegu</a:t>
            </a:r>
            <a:r>
              <a:rPr lang="en-US" sz="2200" dirty="0"/>
              <a:t> </a:t>
            </a:r>
            <a:r>
              <a:rPr lang="en-US" sz="2200" dirty="0" err="1"/>
              <a:t>ćelija</a:t>
            </a:r>
            <a:r>
              <a:rPr lang="en-US" sz="2200" dirty="0"/>
              <a:t> </a:t>
            </a:r>
            <a:r>
              <a:rPr lang="en-US" sz="2200" dirty="0" err="1"/>
              <a:t>ili</a:t>
            </a:r>
            <a:r>
              <a:rPr lang="en-US" sz="2200" dirty="0"/>
              <a:t> u </a:t>
            </a:r>
            <a:r>
              <a:rPr lang="en-US" sz="2200" dirty="0" err="1" smtClean="0"/>
              <a:t>tabeli</a:t>
            </a:r>
            <a:r>
              <a:rPr lang="sr-Latn-ME" sz="2200" dirty="0" smtClean="0"/>
              <a:t>,</a:t>
            </a:r>
            <a:r>
              <a:rPr lang="en-US" sz="2200" dirty="0" smtClean="0"/>
              <a:t> </a:t>
            </a:r>
            <a:r>
              <a:rPr lang="en-US" sz="2200" dirty="0" err="1"/>
              <a:t>te</a:t>
            </a:r>
            <a:r>
              <a:rPr lang="en-US" sz="2200" dirty="0"/>
              <a:t> </a:t>
            </a:r>
            <a:r>
              <a:rPr lang="en-US" sz="2200" dirty="0" err="1"/>
              <a:t>rada</a:t>
            </a:r>
            <a:r>
              <a:rPr lang="en-US" sz="2200" dirty="0"/>
              <a:t> s </a:t>
            </a:r>
            <a:r>
              <a:rPr lang="en-US" sz="2200" dirty="0" err="1"/>
              <a:t>njima</a:t>
            </a:r>
            <a:r>
              <a:rPr lang="en-US" sz="2200" dirty="0"/>
              <a:t>. </a:t>
            </a:r>
            <a:r>
              <a:rPr lang="en-US" sz="2200" dirty="0" smtClean="0"/>
              <a:t>Mo</a:t>
            </a:r>
            <a:r>
              <a:rPr lang="sr-Latn-ME" sz="2200" dirty="0" smtClean="0"/>
              <a:t>ž</a:t>
            </a:r>
            <a:r>
              <a:rPr lang="en-US" sz="2200" dirty="0" err="1" smtClean="0"/>
              <a:t>ete</a:t>
            </a:r>
            <a:r>
              <a:rPr lang="en-US" sz="2200" dirty="0"/>
              <a:t>, </a:t>
            </a:r>
            <a:r>
              <a:rPr lang="en-US" sz="2200" dirty="0" err="1"/>
              <a:t>na</a:t>
            </a:r>
            <a:r>
              <a:rPr lang="en-US" sz="2200" dirty="0"/>
              <a:t> </a:t>
            </a:r>
            <a:r>
              <a:rPr lang="en-US" sz="2200" dirty="0" err="1"/>
              <a:t>primjer</a:t>
            </a:r>
            <a:r>
              <a:rPr lang="en-US" sz="2200" dirty="0"/>
              <a:t>, </a:t>
            </a:r>
            <a:r>
              <a:rPr lang="en-US" sz="2200" dirty="0" err="1"/>
              <a:t>filtrirati</a:t>
            </a:r>
            <a:r>
              <a:rPr lang="en-US" sz="2200" dirty="0"/>
              <a:t> </a:t>
            </a:r>
            <a:r>
              <a:rPr lang="en-US" sz="2200" dirty="0" err="1"/>
              <a:t>tako</a:t>
            </a:r>
            <a:r>
              <a:rPr lang="en-US" sz="2200" dirty="0"/>
              <a:t> da se </a:t>
            </a:r>
            <a:r>
              <a:rPr lang="en-US" sz="2200" dirty="0" err="1"/>
              <a:t>prikazuju</a:t>
            </a:r>
            <a:r>
              <a:rPr lang="en-US" sz="2200" dirty="0"/>
              <a:t> </a:t>
            </a:r>
            <a:r>
              <a:rPr lang="en-US" sz="2200" dirty="0" err="1"/>
              <a:t>samo</a:t>
            </a:r>
            <a:r>
              <a:rPr lang="en-US" sz="2200" dirty="0"/>
              <a:t> </a:t>
            </a:r>
            <a:r>
              <a:rPr lang="en-US" sz="2200" dirty="0" err="1"/>
              <a:t>vrijednosti</a:t>
            </a:r>
            <a:r>
              <a:rPr lang="en-US" sz="2200" dirty="0"/>
              <a:t> </a:t>
            </a:r>
            <a:r>
              <a:rPr lang="en-US" sz="2200" dirty="0" err="1"/>
              <a:t>koje</a:t>
            </a:r>
            <a:r>
              <a:rPr lang="en-US" sz="2200" dirty="0"/>
              <a:t> </a:t>
            </a:r>
            <a:r>
              <a:rPr lang="en-US" sz="2200" dirty="0" err="1"/>
              <a:t>navedete</a:t>
            </a:r>
            <a:r>
              <a:rPr lang="en-US" sz="2200" dirty="0"/>
              <a:t>, </a:t>
            </a:r>
            <a:r>
              <a:rPr lang="en-US" sz="2200" dirty="0" err="1"/>
              <a:t>samo</a:t>
            </a:r>
            <a:r>
              <a:rPr lang="en-US" sz="2200" dirty="0"/>
              <a:t> </a:t>
            </a:r>
            <a:r>
              <a:rPr lang="en-US" sz="2200" dirty="0" err="1"/>
              <a:t>najveće</a:t>
            </a:r>
            <a:r>
              <a:rPr lang="en-US" sz="2200" dirty="0"/>
              <a:t> </a:t>
            </a:r>
            <a:r>
              <a:rPr lang="en-US" sz="2200" dirty="0" err="1"/>
              <a:t>ili</a:t>
            </a:r>
            <a:r>
              <a:rPr lang="en-US" sz="2200" dirty="0"/>
              <a:t> </a:t>
            </a:r>
            <a:r>
              <a:rPr lang="en-US" sz="2200" dirty="0" err="1"/>
              <a:t>najmanje</a:t>
            </a:r>
            <a:r>
              <a:rPr lang="en-US" sz="2200" dirty="0"/>
              <a:t> </a:t>
            </a:r>
            <a:r>
              <a:rPr lang="en-US" sz="2200" dirty="0" err="1" smtClean="0"/>
              <a:t>vrijednosti</a:t>
            </a:r>
            <a:r>
              <a:rPr lang="sr-Latn-ME" sz="2200" dirty="0" smtClean="0"/>
              <a:t>,</a:t>
            </a:r>
            <a:r>
              <a:rPr lang="en-US" sz="2200" dirty="0" smtClean="0"/>
              <a:t> </a:t>
            </a:r>
            <a:r>
              <a:rPr lang="en-US" sz="2200" dirty="0" err="1"/>
              <a:t>ili</a:t>
            </a:r>
            <a:r>
              <a:rPr lang="en-US" sz="2200" dirty="0"/>
              <a:t> </a:t>
            </a:r>
            <a:r>
              <a:rPr lang="en-US" sz="2200" dirty="0" err="1"/>
              <a:t>na</a:t>
            </a:r>
            <a:r>
              <a:rPr lang="en-US" sz="2200" dirty="0"/>
              <a:t> </a:t>
            </a:r>
            <a:r>
              <a:rPr lang="en-US" sz="2200" dirty="0" err="1" smtClean="0"/>
              <a:t>na</a:t>
            </a:r>
            <a:r>
              <a:rPr lang="sr-Latn-ME" sz="2200" dirty="0" smtClean="0"/>
              <a:t>č</a:t>
            </a:r>
            <a:r>
              <a:rPr lang="en-US" sz="2200" dirty="0" smtClean="0"/>
              <a:t>in </a:t>
            </a:r>
            <a:r>
              <a:rPr lang="en-US" sz="2200" dirty="0" err="1"/>
              <a:t>koji</a:t>
            </a:r>
            <a:r>
              <a:rPr lang="en-US" sz="2200" dirty="0"/>
              <a:t> </a:t>
            </a:r>
            <a:r>
              <a:rPr lang="en-US" sz="2200" dirty="0" err="1"/>
              <a:t>će</a:t>
            </a:r>
            <a:r>
              <a:rPr lang="en-US" sz="2200" dirty="0"/>
              <a:t> </a:t>
            </a:r>
            <a:r>
              <a:rPr lang="en-US" sz="2200" dirty="0" err="1"/>
              <a:t>vam</a:t>
            </a:r>
            <a:r>
              <a:rPr lang="en-US" sz="2200" dirty="0"/>
              <a:t> </a:t>
            </a:r>
            <a:r>
              <a:rPr lang="en-US" sz="2200" dirty="0" err="1"/>
              <a:t>omogućiti</a:t>
            </a:r>
            <a:r>
              <a:rPr lang="en-US" sz="2200" dirty="0"/>
              <a:t> da </a:t>
            </a:r>
            <a:r>
              <a:rPr lang="en-US" sz="2200" dirty="0" err="1"/>
              <a:t>brzo</a:t>
            </a:r>
            <a:r>
              <a:rPr lang="en-US" sz="2200" dirty="0"/>
              <a:t> </a:t>
            </a:r>
            <a:r>
              <a:rPr lang="en-US" sz="2200" dirty="0" err="1" smtClean="0"/>
              <a:t>prona</a:t>
            </a:r>
            <a:r>
              <a:rPr lang="sr-Latn-ME" sz="2200" dirty="0" smtClean="0"/>
              <a:t>đ</a:t>
            </a:r>
            <a:r>
              <a:rPr lang="en-US" sz="2200" dirty="0" err="1" smtClean="0"/>
              <a:t>ete</a:t>
            </a:r>
            <a:r>
              <a:rPr lang="en-US" sz="2200" dirty="0" smtClean="0"/>
              <a:t> </a:t>
            </a:r>
            <a:r>
              <a:rPr lang="en-US" sz="2200" dirty="0" err="1"/>
              <a:t>dvostruke</a:t>
            </a:r>
            <a:r>
              <a:rPr lang="en-US" sz="2200" dirty="0"/>
              <a:t> </a:t>
            </a:r>
            <a:r>
              <a:rPr lang="en-US" sz="2200" dirty="0" err="1"/>
              <a:t>vrijednosti</a:t>
            </a:r>
            <a:r>
              <a:rPr lang="en-US" sz="22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097633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349931" y="6348549"/>
            <a:ext cx="329184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i="1" dirty="0" err="1" smtClean="0">
                <a:solidFill>
                  <a:srgbClr val="002060"/>
                </a:solidFill>
                <a:latin typeface="Bradley Hand ITC" panose="03070402050302030203" pitchFamily="66" charset="0"/>
              </a:rPr>
              <a:t>Informatika</a:t>
            </a:r>
            <a:endParaRPr lang="en-US" sz="2200" b="1" i="1" dirty="0">
              <a:solidFill>
                <a:srgbClr val="002060"/>
              </a:solidFill>
              <a:latin typeface="Bradley Hand ITC" panose="03070402050302030203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312127" y="595533"/>
            <a:ext cx="741970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 err="1">
                <a:solidFill>
                  <a:srgbClr val="0070C0"/>
                </a:solidFill>
              </a:rPr>
              <a:t>Provjera</a:t>
            </a:r>
            <a:r>
              <a:rPr lang="en-US" sz="3000" b="1" dirty="0">
                <a:solidFill>
                  <a:srgbClr val="0070C0"/>
                </a:solidFill>
              </a:rPr>
              <a:t> </a:t>
            </a:r>
            <a:r>
              <a:rPr lang="en-US" sz="3000" b="1" dirty="0" err="1">
                <a:solidFill>
                  <a:srgbClr val="0070C0"/>
                </a:solidFill>
              </a:rPr>
              <a:t>jesu</a:t>
            </a:r>
            <a:r>
              <a:rPr lang="en-US" sz="3000" b="1" dirty="0">
                <a:solidFill>
                  <a:srgbClr val="0070C0"/>
                </a:solidFill>
              </a:rPr>
              <a:t> li </a:t>
            </a:r>
            <a:r>
              <a:rPr lang="en-US" sz="3000" b="1" dirty="0" err="1">
                <a:solidFill>
                  <a:srgbClr val="0070C0"/>
                </a:solidFill>
              </a:rPr>
              <a:t>svi</a:t>
            </a:r>
            <a:r>
              <a:rPr lang="en-US" sz="3000" b="1" dirty="0">
                <a:solidFill>
                  <a:srgbClr val="0070C0"/>
                </a:solidFill>
              </a:rPr>
              <a:t> </a:t>
            </a:r>
            <a:r>
              <a:rPr lang="en-US" sz="3000" b="1" dirty="0" err="1">
                <a:solidFill>
                  <a:srgbClr val="0070C0"/>
                </a:solidFill>
              </a:rPr>
              <a:t>podaci</a:t>
            </a:r>
            <a:r>
              <a:rPr lang="en-US" sz="3000" b="1" dirty="0">
                <a:solidFill>
                  <a:srgbClr val="0070C0"/>
                </a:solidFill>
              </a:rPr>
              <a:t> </a:t>
            </a:r>
            <a:r>
              <a:rPr lang="en-US" sz="3000" b="1" dirty="0" err="1">
                <a:solidFill>
                  <a:srgbClr val="0070C0"/>
                </a:solidFill>
              </a:rPr>
              <a:t>sačuvani</a:t>
            </a:r>
            <a:r>
              <a:rPr lang="en-US" sz="3000" b="1" dirty="0">
                <a:solidFill>
                  <a:srgbClr val="0070C0"/>
                </a:solidFill>
              </a:rPr>
              <a:t> </a:t>
            </a:r>
            <a:r>
              <a:rPr lang="en-US" sz="3000" b="1" dirty="0" err="1">
                <a:solidFill>
                  <a:srgbClr val="0070C0"/>
                </a:solidFill>
              </a:rPr>
              <a:t>kao</a:t>
            </a:r>
            <a:r>
              <a:rPr lang="en-US" sz="3000" b="1" dirty="0">
                <a:solidFill>
                  <a:srgbClr val="0070C0"/>
                </a:solidFill>
              </a:rPr>
              <a:t> </a:t>
            </a:r>
            <a:r>
              <a:rPr lang="en-US" sz="3000" b="1" dirty="0" err="1">
                <a:solidFill>
                  <a:srgbClr val="0070C0"/>
                </a:solidFill>
              </a:rPr>
              <a:t>tekst</a:t>
            </a:r>
            <a:r>
              <a:rPr lang="en-US" sz="3000" b="1" dirty="0">
                <a:solidFill>
                  <a:srgbClr val="0070C0"/>
                </a:solidFill>
              </a:rPr>
              <a:t> </a:t>
            </a:r>
            <a:endParaRPr lang="en-US" sz="3000" dirty="0">
              <a:solidFill>
                <a:srgbClr val="0070C0"/>
              </a:solidFill>
              <a:latin typeface="Impact" panose="020B080603090205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48640" y="1593669"/>
            <a:ext cx="1111649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 err="1"/>
              <a:t>Nakon</a:t>
            </a:r>
            <a:r>
              <a:rPr lang="en-US" sz="2200" dirty="0"/>
              <a:t> </a:t>
            </a:r>
            <a:r>
              <a:rPr lang="en-US" sz="2200" dirty="0" err="1"/>
              <a:t>filtriranja</a:t>
            </a:r>
            <a:r>
              <a:rPr lang="en-US" sz="2200" dirty="0"/>
              <a:t> </a:t>
            </a:r>
            <a:r>
              <a:rPr lang="en-US" sz="2200" dirty="0" err="1"/>
              <a:t>podataka</a:t>
            </a:r>
            <a:r>
              <a:rPr lang="en-US" sz="2200" dirty="0"/>
              <a:t> u </a:t>
            </a:r>
            <a:r>
              <a:rPr lang="en-US" sz="2200" dirty="0" err="1"/>
              <a:t>opsegu</a:t>
            </a:r>
            <a:r>
              <a:rPr lang="en-US" sz="2200" dirty="0"/>
              <a:t> </a:t>
            </a:r>
            <a:r>
              <a:rPr lang="en-US" sz="2200" dirty="0" err="1"/>
              <a:t>ćelija</a:t>
            </a:r>
            <a:r>
              <a:rPr lang="en-US" sz="2200" dirty="0"/>
              <a:t> </a:t>
            </a:r>
            <a:r>
              <a:rPr lang="en-US" sz="2200" dirty="0" err="1"/>
              <a:t>ili</a:t>
            </a:r>
            <a:r>
              <a:rPr lang="en-US" sz="2200" dirty="0"/>
              <a:t> </a:t>
            </a:r>
            <a:r>
              <a:rPr lang="en-US" sz="2200" dirty="0" err="1"/>
              <a:t>tabele</a:t>
            </a:r>
            <a:r>
              <a:rPr lang="en-US" sz="2200" dirty="0"/>
              <a:t> </a:t>
            </a:r>
            <a:r>
              <a:rPr lang="en-US" sz="2200" dirty="0" err="1" smtClean="0"/>
              <a:t>mo</a:t>
            </a:r>
            <a:r>
              <a:rPr lang="sr-Latn-ME" sz="2200" dirty="0" smtClean="0"/>
              <a:t>ž</a:t>
            </a:r>
            <a:r>
              <a:rPr lang="en-US" sz="2200" dirty="0" err="1" smtClean="0"/>
              <a:t>ete</a:t>
            </a:r>
            <a:r>
              <a:rPr lang="en-US" sz="2200" dirty="0" smtClean="0"/>
              <a:t> </a:t>
            </a:r>
            <a:r>
              <a:rPr lang="en-US" sz="2200" dirty="0" err="1" smtClean="0"/>
              <a:t>ponovo</a:t>
            </a:r>
            <a:r>
              <a:rPr lang="en-US" sz="2200" dirty="0" smtClean="0"/>
              <a:t> </a:t>
            </a:r>
            <a:r>
              <a:rPr lang="en-US" sz="2200" dirty="0" err="1"/>
              <a:t>primijeniti</a:t>
            </a:r>
            <a:r>
              <a:rPr lang="en-US" sz="2200" dirty="0"/>
              <a:t> </a:t>
            </a:r>
            <a:r>
              <a:rPr lang="en-US" sz="2200" dirty="0" err="1"/>
              <a:t>filtriranje</a:t>
            </a:r>
            <a:r>
              <a:rPr lang="en-US" sz="2200" dirty="0"/>
              <a:t> da </a:t>
            </a:r>
            <a:r>
              <a:rPr lang="en-US" sz="2200" dirty="0" err="1"/>
              <a:t>biste</a:t>
            </a:r>
            <a:r>
              <a:rPr lang="en-US" sz="2200" dirty="0"/>
              <a:t> </a:t>
            </a:r>
            <a:r>
              <a:rPr lang="en-US" sz="2200" dirty="0" err="1"/>
              <a:t>dobili</a:t>
            </a:r>
            <a:r>
              <a:rPr lang="en-US" sz="2200" dirty="0"/>
              <a:t> </a:t>
            </a:r>
            <a:r>
              <a:rPr lang="en-US" sz="2200" dirty="0" err="1" smtClean="0"/>
              <a:t>naja</a:t>
            </a:r>
            <a:r>
              <a:rPr lang="sr-Latn-ME" sz="2200" dirty="0" smtClean="0"/>
              <a:t>ž</a:t>
            </a:r>
            <a:r>
              <a:rPr lang="en-US" sz="2200" dirty="0" err="1" smtClean="0"/>
              <a:t>urnije</a:t>
            </a:r>
            <a:r>
              <a:rPr lang="en-US" sz="2200" dirty="0" smtClean="0"/>
              <a:t> </a:t>
            </a:r>
            <a:r>
              <a:rPr lang="en-US" sz="2200" dirty="0" err="1"/>
              <a:t>podatke</a:t>
            </a:r>
            <a:r>
              <a:rPr lang="en-US" sz="2200" dirty="0"/>
              <a:t> </a:t>
            </a:r>
            <a:r>
              <a:rPr lang="en-US" sz="2200" dirty="0" err="1"/>
              <a:t>ili</a:t>
            </a:r>
            <a:r>
              <a:rPr lang="en-US" sz="2200" dirty="0"/>
              <a:t> </a:t>
            </a:r>
            <a:r>
              <a:rPr lang="en-US" sz="2200" dirty="0" smtClean="0"/>
              <a:t>o</a:t>
            </a:r>
            <a:r>
              <a:rPr lang="sr-Latn-ME" sz="2200" dirty="0" smtClean="0"/>
              <a:t>č</a:t>
            </a:r>
            <a:r>
              <a:rPr lang="en-US" sz="2200" dirty="0" err="1" smtClean="0"/>
              <a:t>istiti</a:t>
            </a:r>
            <a:r>
              <a:rPr lang="en-US" sz="2200" dirty="0" smtClean="0"/>
              <a:t> </a:t>
            </a:r>
            <a:r>
              <a:rPr lang="en-US" sz="2200" dirty="0"/>
              <a:t>filter da </a:t>
            </a:r>
            <a:r>
              <a:rPr lang="en-US" sz="2200" dirty="0" err="1"/>
              <a:t>biste</a:t>
            </a:r>
            <a:r>
              <a:rPr lang="en-US" sz="2200" dirty="0"/>
              <a:t> </a:t>
            </a:r>
            <a:r>
              <a:rPr lang="en-US" sz="2200" dirty="0" err="1"/>
              <a:t>ponovno</a:t>
            </a:r>
            <a:r>
              <a:rPr lang="en-US" sz="2200" dirty="0"/>
              <a:t> </a:t>
            </a:r>
            <a:r>
              <a:rPr lang="en-US" sz="2200" dirty="0" err="1"/>
              <a:t>prikazali</a:t>
            </a:r>
            <a:r>
              <a:rPr lang="en-US" sz="2200" dirty="0"/>
              <a:t> </a:t>
            </a:r>
            <a:r>
              <a:rPr lang="en-US" sz="2200" dirty="0" err="1"/>
              <a:t>sve</a:t>
            </a:r>
            <a:r>
              <a:rPr lang="en-US" sz="2200" dirty="0"/>
              <a:t> </a:t>
            </a:r>
            <a:r>
              <a:rPr lang="en-US" sz="2200" dirty="0" err="1"/>
              <a:t>podatke</a:t>
            </a:r>
            <a:r>
              <a:rPr lang="en-US" sz="2200" dirty="0"/>
              <a:t>. </a:t>
            </a:r>
          </a:p>
          <a:p>
            <a:pPr algn="just"/>
            <a:r>
              <a:rPr lang="en-US" sz="2200" dirty="0" err="1"/>
              <a:t>Filtriranje</a:t>
            </a:r>
            <a:r>
              <a:rPr lang="en-US" sz="2200" dirty="0"/>
              <a:t> </a:t>
            </a:r>
            <a:r>
              <a:rPr lang="en-US" sz="2200" dirty="0" err="1" smtClean="0"/>
              <a:t>mo</a:t>
            </a:r>
            <a:r>
              <a:rPr lang="sr-Latn-ME" sz="2200" dirty="0" smtClean="0"/>
              <a:t>ž</a:t>
            </a:r>
            <a:r>
              <a:rPr lang="en-US" sz="2200" dirty="0" smtClean="0"/>
              <a:t>emo </a:t>
            </a:r>
            <a:r>
              <a:rPr lang="en-US" sz="2200" dirty="0" err="1" smtClean="0"/>
              <a:t>po</a:t>
            </a:r>
            <a:r>
              <a:rPr lang="sr-Latn-ME" sz="2200" dirty="0" smtClean="0"/>
              <a:t>č</a:t>
            </a:r>
            <a:r>
              <a:rPr lang="en-US" sz="2200" dirty="0" err="1" smtClean="0"/>
              <a:t>eti</a:t>
            </a:r>
            <a:r>
              <a:rPr lang="en-US" sz="2200" dirty="0" smtClean="0"/>
              <a:t> </a:t>
            </a:r>
            <a:r>
              <a:rPr lang="en-US" sz="2200" dirty="0" err="1"/>
              <a:t>tako</a:t>
            </a:r>
            <a:r>
              <a:rPr lang="en-US" sz="2200" dirty="0"/>
              <a:t> </a:t>
            </a:r>
            <a:r>
              <a:rPr lang="en-US" sz="2200" dirty="0" err="1"/>
              <a:t>što</a:t>
            </a:r>
            <a:r>
              <a:rPr lang="en-US" sz="2200" dirty="0"/>
              <a:t> </a:t>
            </a:r>
            <a:r>
              <a:rPr lang="en-US" sz="2200" dirty="0" err="1"/>
              <a:t>ćemo</a:t>
            </a:r>
            <a:r>
              <a:rPr lang="en-US" sz="2200" dirty="0"/>
              <a:t> da </a:t>
            </a:r>
            <a:r>
              <a:rPr lang="en-US" sz="2200" dirty="0" err="1"/>
              <a:t>odaberemo</a:t>
            </a:r>
            <a:r>
              <a:rPr lang="en-US" sz="2200" dirty="0"/>
              <a:t> </a:t>
            </a:r>
            <a:r>
              <a:rPr lang="en-US" sz="2200" dirty="0" err="1"/>
              <a:t>najmanje</a:t>
            </a:r>
            <a:r>
              <a:rPr lang="en-US" sz="2200" dirty="0"/>
              <a:t> </a:t>
            </a:r>
            <a:r>
              <a:rPr lang="en-US" sz="2200" dirty="0" err="1"/>
              <a:t>jednu</a:t>
            </a:r>
            <a:r>
              <a:rPr lang="en-US" sz="2200" dirty="0"/>
              <a:t> </a:t>
            </a:r>
            <a:r>
              <a:rPr lang="en-US" sz="2200" dirty="0" err="1"/>
              <a:t>ćeliju</a:t>
            </a:r>
            <a:r>
              <a:rPr lang="en-US" sz="2200" dirty="0"/>
              <a:t> </a:t>
            </a:r>
            <a:r>
              <a:rPr lang="en-US" sz="2200" dirty="0" err="1"/>
              <a:t>unutar</a:t>
            </a:r>
            <a:r>
              <a:rPr lang="en-US" sz="2200" dirty="0"/>
              <a:t> </a:t>
            </a:r>
            <a:r>
              <a:rPr lang="en-US" sz="2200" dirty="0" err="1"/>
              <a:t>opsega</a:t>
            </a:r>
            <a:r>
              <a:rPr lang="en-US" sz="2200" dirty="0"/>
              <a:t> </a:t>
            </a:r>
            <a:r>
              <a:rPr lang="en-US" sz="2200" dirty="0" err="1"/>
              <a:t>ili</a:t>
            </a:r>
            <a:r>
              <a:rPr lang="en-US" sz="2200" dirty="0"/>
              <a:t> u </a:t>
            </a:r>
            <a:r>
              <a:rPr lang="en-US" sz="2200" dirty="0" err="1"/>
              <a:t>tabeli</a:t>
            </a:r>
            <a:r>
              <a:rPr lang="en-US" sz="2200" dirty="0"/>
              <a:t>, a </a:t>
            </a:r>
            <a:r>
              <a:rPr lang="en-US" sz="2200" dirty="0" err="1"/>
              <a:t>potom</a:t>
            </a:r>
            <a:r>
              <a:rPr lang="en-US" sz="2200" dirty="0"/>
              <a:t> </a:t>
            </a:r>
            <a:r>
              <a:rPr lang="en-US" sz="2200" dirty="0" err="1"/>
              <a:t>izabrati</a:t>
            </a:r>
            <a:r>
              <a:rPr lang="en-US" sz="2200" dirty="0"/>
              <a:t> </a:t>
            </a:r>
            <a:r>
              <a:rPr lang="en-US" sz="2200" dirty="0" err="1"/>
              <a:t>opciju</a:t>
            </a:r>
            <a:r>
              <a:rPr lang="en-US" sz="2200" dirty="0"/>
              <a:t> </a:t>
            </a:r>
            <a:r>
              <a:rPr lang="en-US" sz="2200" b="1" dirty="0"/>
              <a:t>Filter </a:t>
            </a:r>
            <a:r>
              <a:rPr lang="en-US" sz="2200" dirty="0"/>
              <a:t>u </a:t>
            </a:r>
            <a:r>
              <a:rPr lang="en-US" sz="2200" dirty="0" err="1"/>
              <a:t>grupi</a:t>
            </a:r>
            <a:r>
              <a:rPr lang="en-US" sz="2200" dirty="0"/>
              <a:t> </a:t>
            </a:r>
            <a:r>
              <a:rPr lang="en-US" sz="2200" b="1" dirty="0" err="1"/>
              <a:t>Sortiranje</a:t>
            </a:r>
            <a:r>
              <a:rPr lang="en-US" sz="2200" b="1" dirty="0"/>
              <a:t> </a:t>
            </a:r>
            <a:r>
              <a:rPr lang="en-US" sz="2200" b="1" dirty="0" err="1"/>
              <a:t>i</a:t>
            </a:r>
            <a:r>
              <a:rPr lang="en-US" sz="2200" b="1" dirty="0"/>
              <a:t> </a:t>
            </a:r>
            <a:r>
              <a:rPr lang="en-US" sz="2200" b="1" dirty="0" err="1"/>
              <a:t>filtriranje</a:t>
            </a:r>
            <a:r>
              <a:rPr lang="en-US" sz="2200" b="1" dirty="0"/>
              <a:t>. </a:t>
            </a:r>
            <a:endParaRPr lang="en-US" sz="22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0323" y="3263052"/>
            <a:ext cx="1971056" cy="3085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5752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zultat slika za exce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147" y="1256938"/>
            <a:ext cx="4651556" cy="4651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4650377" y="1256938"/>
            <a:ext cx="7067006" cy="4651556"/>
          </a:xfrm>
          <a:prstGeom prst="rect">
            <a:avLst/>
          </a:prstGeom>
          <a:solidFill>
            <a:srgbClr val="2073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4983480" y="2844052"/>
            <a:ext cx="6400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6000" dirty="0" smtClean="0">
                <a:solidFill>
                  <a:schemeClr val="bg1"/>
                </a:solidFill>
                <a:latin typeface="Impact" panose="020B0806030902050204" pitchFamily="34" charset="0"/>
              </a:rPr>
              <a:t>HVALA NA PAŽNJI !</a:t>
            </a:r>
            <a:endParaRPr lang="en-US" sz="6000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97229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</TotalTime>
  <Words>638</Words>
  <Application>Microsoft Office PowerPoint</Application>
  <PresentationFormat>Widescreen</PresentationFormat>
  <Paragraphs>30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Bradley Hand ITC</vt:lpstr>
      <vt:lpstr>Calibri</vt:lpstr>
      <vt:lpstr>Calibri Light</vt:lpstr>
      <vt:lpstr>Impact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13</cp:revision>
  <dcterms:created xsi:type="dcterms:W3CDTF">2020-01-12T17:46:46Z</dcterms:created>
  <dcterms:modified xsi:type="dcterms:W3CDTF">2021-01-31T16:58:41Z</dcterms:modified>
</cp:coreProperties>
</file>