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75" r:id="rId7"/>
    <p:sldId id="261" r:id="rId8"/>
    <p:sldId id="262" r:id="rId9"/>
    <p:sldId id="263" r:id="rId10"/>
    <p:sldId id="264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8126-1E0B-4E5B-B54A-059B28F73530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F5A7A-8A30-4BDC-B040-BF15EBFB93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2730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8126-1E0B-4E5B-B54A-059B28F73530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F5A7A-8A30-4BDC-B040-BF15EBFB93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1517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8126-1E0B-4E5B-B54A-059B28F73530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F5A7A-8A30-4BDC-B040-BF15EBFB93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45484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8126-1E0B-4E5B-B54A-059B28F73530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F5A7A-8A30-4BDC-B040-BF15EBFB93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975714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8126-1E0B-4E5B-B54A-059B28F73530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F5A7A-8A30-4BDC-B040-BF15EBFB93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8217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8126-1E0B-4E5B-B54A-059B28F73530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F5A7A-8A30-4BDC-B040-BF15EBFB93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93047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8126-1E0B-4E5B-B54A-059B28F73530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F5A7A-8A30-4BDC-B040-BF15EBFB93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08210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8126-1E0B-4E5B-B54A-059B28F73530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F5A7A-8A30-4BDC-B040-BF15EBFB93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149283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8126-1E0B-4E5B-B54A-059B28F73530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F5A7A-8A30-4BDC-B040-BF15EBFB93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7267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8126-1E0B-4E5B-B54A-059B28F73530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F5A7A-8A30-4BDC-B040-BF15EBFB93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1741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8126-1E0B-4E5B-B54A-059B28F73530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F5A7A-8A30-4BDC-B040-BF15EBFB93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9335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8126-1E0B-4E5B-B54A-059B28F73530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F5A7A-8A30-4BDC-B040-BF15EBFB93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4170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8126-1E0B-4E5B-B54A-059B28F73530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F5A7A-8A30-4BDC-B040-BF15EBFB93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4744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8126-1E0B-4E5B-B54A-059B28F73530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F5A7A-8A30-4BDC-B040-BF15EBFB93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39539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8126-1E0B-4E5B-B54A-059B28F73530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F5A7A-8A30-4BDC-B040-BF15EBFB93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2107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8126-1E0B-4E5B-B54A-059B28F73530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F5A7A-8A30-4BDC-B040-BF15EBFB93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4601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38126-1E0B-4E5B-B54A-059B28F73530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F5A7A-8A30-4BDC-B040-BF15EBFB93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84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5E38126-1E0B-4E5B-B54A-059B28F73530}" type="datetimeFigureOut">
              <a:rPr lang="en-US" smtClean="0"/>
              <a:pPr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F5A7A-8A30-4BDC-B040-BF15EBFB93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91245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" y="2765425"/>
            <a:ext cx="10515600" cy="1325563"/>
          </a:xfrm>
        </p:spPr>
        <p:txBody>
          <a:bodyPr>
            <a:noAutofit/>
          </a:bodyPr>
          <a:lstStyle/>
          <a:p>
            <a:r>
              <a:rPr lang="sr-Latn-ME" sz="10000" b="1" dirty="0" smtClean="0"/>
              <a:t>VEKTORI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xmlns="" val="2332863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05736" y="395873"/>
            <a:ext cx="5715000" cy="22288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02459" y="3097455"/>
            <a:ext cx="9258300" cy="329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4561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25423" y="654513"/>
            <a:ext cx="5105400" cy="20383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25423" y="3281654"/>
            <a:ext cx="5238750" cy="295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479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2541" y="2603035"/>
            <a:ext cx="11958638" cy="378618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83212" y="942535"/>
            <a:ext cx="52854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ME" sz="2800" dirty="0" smtClean="0"/>
              <a:t>ПРАВИЛО ПАРАЛЕЛОГРАМА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5679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29062" y="2281237"/>
            <a:ext cx="4333875" cy="229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0609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81462" y="900112"/>
            <a:ext cx="4029075" cy="50577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252" y="3672840"/>
            <a:ext cx="1781175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89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6277" y="2369674"/>
            <a:ext cx="11401425" cy="418719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900332"/>
            <a:ext cx="30348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ME" sz="2800" b="1" dirty="0" smtClean="0"/>
              <a:t>2. ОДУЗИМАЊЕ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xmlns="" val="127877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24296" y="1680868"/>
            <a:ext cx="7353300" cy="46291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83212" y="942535"/>
            <a:ext cx="52854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ME" sz="2800" dirty="0" smtClean="0"/>
              <a:t>ПРАВИЛО ПАРАЛЕЛОГРАМА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66329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03599" y="1972408"/>
            <a:ext cx="5448300" cy="4419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95754" y="998806"/>
            <a:ext cx="81115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ME" sz="2800" b="1" dirty="0" smtClean="0"/>
              <a:t>3. МНОЖЕЊЕ ВЕКТОРА БРОЈЕМ (СКАЛАРОМ)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xmlns="" val="120329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99225" y="1031778"/>
            <a:ext cx="695325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9786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34268" y="702577"/>
            <a:ext cx="9124950" cy="53911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71328" y="5190978"/>
            <a:ext cx="52613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ME" sz="2800" b="1" dirty="0">
                <a:solidFill>
                  <a:schemeClr val="bg1"/>
                </a:solidFill>
              </a:rPr>
              <a:t>В</a:t>
            </a:r>
            <a:r>
              <a:rPr lang="sr-Cyrl-ME" sz="2800" b="1" dirty="0" smtClean="0">
                <a:solidFill>
                  <a:schemeClr val="bg1"/>
                </a:solidFill>
              </a:rPr>
              <a:t>ектор је орјентисана дуж.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2325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76450" y="895350"/>
            <a:ext cx="8039100" cy="50673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131767" y="5303520"/>
            <a:ext cx="39837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ME" sz="2800" b="1" dirty="0" smtClean="0">
                <a:solidFill>
                  <a:schemeClr val="bg1"/>
                </a:solidFill>
              </a:rPr>
              <a:t>Колинеарни вектори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7043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36710" y="877911"/>
            <a:ext cx="5200650" cy="49149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724356" y="2124221"/>
            <a:ext cx="4580100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ME" sz="2800" b="1" dirty="0" smtClean="0"/>
              <a:t>Два вектора су </a:t>
            </a:r>
            <a:r>
              <a:rPr lang="sr-Cyrl-ME" sz="2800" b="1" dirty="0" smtClean="0">
                <a:solidFill>
                  <a:srgbClr val="FF0000"/>
                </a:solidFill>
              </a:rPr>
              <a:t>једнака</a:t>
            </a:r>
          </a:p>
          <a:p>
            <a:r>
              <a:rPr lang="sr-Cyrl-ME" sz="2800" b="1" dirty="0" smtClean="0"/>
              <a:t>ако имају једнак: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r-Cyrl-ME" sz="2800" b="1" dirty="0" smtClean="0"/>
              <a:t>Интензитет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r-Cyrl-ME" sz="2800" b="1" dirty="0" smtClean="0"/>
              <a:t>Правац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r-Cyrl-ME" sz="2800" b="1" dirty="0" smtClean="0"/>
              <a:t>Смјер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xmlns="" val="267577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36688" y="778338"/>
            <a:ext cx="4838700" cy="52006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766560" y="2049155"/>
            <a:ext cx="517222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ME" sz="2800" b="1" dirty="0" smtClean="0"/>
              <a:t>Два вектора су </a:t>
            </a:r>
            <a:r>
              <a:rPr lang="sr-Cyrl-ME" sz="2800" b="1" dirty="0" smtClean="0">
                <a:solidFill>
                  <a:srgbClr val="FF0000"/>
                </a:solidFill>
              </a:rPr>
              <a:t>супротна</a:t>
            </a:r>
          </a:p>
          <a:p>
            <a:r>
              <a:rPr lang="sr-Cyrl-ME" sz="2800" b="1" dirty="0" smtClean="0"/>
              <a:t>ако имају једнак: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r-Cyrl-ME" sz="2800" b="1" dirty="0" smtClean="0"/>
              <a:t>Интензитет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sr-Cyrl-ME" sz="2800" b="1" dirty="0" smtClean="0"/>
              <a:t>Правац, </a:t>
            </a:r>
          </a:p>
          <a:p>
            <a:r>
              <a:rPr lang="sr-Cyrl-ME" sz="2800" b="1" dirty="0" smtClean="0"/>
              <a:t> али имају </a:t>
            </a:r>
            <a:r>
              <a:rPr lang="sr-Cyrl-ME" sz="2800" b="1" u="sng" dirty="0" smtClean="0"/>
              <a:t>супротан смјер</a:t>
            </a:r>
            <a:r>
              <a:rPr lang="sr-Cyrl-ME" sz="2800" b="1" dirty="0" smtClean="0"/>
              <a:t>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xmlns="" val="1948453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2382" y="1338981"/>
            <a:ext cx="9356018" cy="1595206"/>
          </a:xfrm>
        </p:spPr>
        <p:txBody>
          <a:bodyPr/>
          <a:lstStyle/>
          <a:p>
            <a:r>
              <a:rPr lang="sr-Cyrl-ME" sz="7200" b="1" dirty="0" smtClean="0"/>
              <a:t>ОПЕРАЦИЈЕ СА ВЕКТОРИМА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xmlns="" val="7926365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18502" y="1493891"/>
            <a:ext cx="8743950" cy="4876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57700" y="548640"/>
            <a:ext cx="27093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ME" sz="2800" b="1" dirty="0" smtClean="0"/>
              <a:t>1. Сабирање: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xmlns="" val="2586687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57436" y="1282651"/>
            <a:ext cx="7639050" cy="453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015619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50963" y="518378"/>
            <a:ext cx="7677150" cy="573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432664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23</TotalTime>
  <Words>58</Words>
  <Application>Microsoft Office PowerPoint</Application>
  <PresentationFormat>Custom</PresentationFormat>
  <Paragraphs>19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Ion</vt:lpstr>
      <vt:lpstr>VEKTORI</vt:lpstr>
      <vt:lpstr>Slide 2</vt:lpstr>
      <vt:lpstr>Slide 3</vt:lpstr>
      <vt:lpstr>Slide 4</vt:lpstr>
      <vt:lpstr>Slide 5</vt:lpstr>
      <vt:lpstr>ОПЕРАЦИЈЕ СА ВЕКТОРИМА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VEKTORI</dc:title>
  <dc:creator>Jelena Šćekić</dc:creator>
  <cp:lastModifiedBy>Mareza</cp:lastModifiedBy>
  <cp:revision>4</cp:revision>
  <dcterms:created xsi:type="dcterms:W3CDTF">2018-09-19T21:59:54Z</dcterms:created>
  <dcterms:modified xsi:type="dcterms:W3CDTF">2020-11-30T20:38:49Z</dcterms:modified>
</cp:coreProperties>
</file>