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F473-7765-49CC-9C0F-8EAFC19A5484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F473-7765-49CC-9C0F-8EAFC19A5484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F473-7765-49CC-9C0F-8EAFC19A5484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F473-7765-49CC-9C0F-8EAFC19A5484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F473-7765-49CC-9C0F-8EAFC19A5484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F473-7765-49CC-9C0F-8EAFC19A5484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F473-7765-49CC-9C0F-8EAFC19A5484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F473-7765-49CC-9C0F-8EAFC19A5484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F473-7765-49CC-9C0F-8EAFC19A5484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F473-7765-49CC-9C0F-8EAFC19A5484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F473-7765-49CC-9C0F-8EAFC19A5484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00F473-7765-49CC-9C0F-8EAFC19A5484}" type="datetimeFigureOut">
              <a:rPr lang="en-US" smtClean="0"/>
              <a:pPr/>
              <a:t>11/29/2014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3C97E2-231B-49E6-9345-910B4786116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1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857232"/>
            <a:ext cx="871543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                                                     </a:t>
            </a:r>
            <a:r>
              <a:rPr lang="en-US" sz="3600" dirty="0" smtClean="0">
                <a:latin typeface="Verdana" pitchFamily="34" charset="0"/>
              </a:rPr>
              <a:t>ELIPSA</a:t>
            </a:r>
          </a:p>
          <a:p>
            <a:endParaRPr lang="en-US" dirty="0"/>
          </a:p>
          <a:p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Def:</a:t>
            </a:r>
            <a:r>
              <a:rPr lang="sr-Latn-C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Elipsa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 je skup tačaka u ravni sa osobinom da je zbir rastojanja ma koje tačke od dvije date tačke stalan broj ( veći od rastojanja među datim tačkama).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928794" y="3429000"/>
            <a:ext cx="3857652" cy="192882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2035951" y="4321975"/>
            <a:ext cx="36433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714348" y="4357694"/>
            <a:ext cx="70009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6200000" flipH="1">
            <a:off x="4250529" y="3893347"/>
            <a:ext cx="85725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2928926" y="3500438"/>
            <a:ext cx="1714512" cy="857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4357686" y="3143248"/>
          <a:ext cx="928694" cy="346076"/>
        </p:xfrm>
        <a:graphic>
          <a:graphicData uri="http://schemas.openxmlformats.org/presentationml/2006/ole">
            <p:oleObj spid="_x0000_s1026" name="Equation" r:id="rId3" imgW="533160" imgH="203040" progId="Equation.3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3857620" y="4357694"/>
          <a:ext cx="269876" cy="320676"/>
        </p:xfrm>
        <a:graphic>
          <a:graphicData uri="http://schemas.openxmlformats.org/presentationml/2006/ole">
            <p:oleObj spid="_x0000_s1027" name="Equation" r:id="rId4" imgW="126720" imgH="177480" progId="Equation.3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7358082" y="4429132"/>
          <a:ext cx="285752" cy="354014"/>
        </p:xfrm>
        <a:graphic>
          <a:graphicData uri="http://schemas.openxmlformats.org/presentationml/2006/ole">
            <p:oleObj spid="_x0000_s1028" name="Equation" r:id="rId5" imgW="126720" imgH="139680" progId="Equation.3">
              <p:embed/>
            </p:oleObj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3929058" y="2500306"/>
          <a:ext cx="285752" cy="307976"/>
        </p:xfrm>
        <a:graphic>
          <a:graphicData uri="http://schemas.openxmlformats.org/presentationml/2006/ole">
            <p:oleObj spid="_x0000_s1029" name="Equation" r:id="rId6" imgW="139680" imgH="164880" progId="Equation.3">
              <p:embed/>
            </p:oleObj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2643174" y="4429132"/>
          <a:ext cx="928694" cy="358776"/>
        </p:xfrm>
        <a:graphic>
          <a:graphicData uri="http://schemas.openxmlformats.org/presentationml/2006/ole">
            <p:oleObj spid="_x0000_s1030" name="Equation" r:id="rId7" imgW="558720" imgH="215640" progId="Equation.3">
              <p:embed/>
            </p:oleObj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4500562" y="4429132"/>
          <a:ext cx="928694" cy="357190"/>
        </p:xfrm>
        <a:graphic>
          <a:graphicData uri="http://schemas.openxmlformats.org/presentationml/2006/ole">
            <p:oleObj spid="_x0000_s1031" name="Equation" r:id="rId8" imgW="482400" imgH="215640" progId="Equation.3">
              <p:embed/>
            </p:oleObj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3428992" y="3714752"/>
          <a:ext cx="285752" cy="358776"/>
        </p:xfrm>
        <a:graphic>
          <a:graphicData uri="http://schemas.openxmlformats.org/presentationml/2006/ole">
            <p:oleObj spid="_x0000_s1036" name="Equation" r:id="rId9" imgW="126720" imgH="215640" progId="Equation.3">
              <p:embed/>
            </p:oleObj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4714876" y="3714752"/>
          <a:ext cx="214314" cy="358776"/>
        </p:xfrm>
        <a:graphic>
          <a:graphicData uri="http://schemas.openxmlformats.org/presentationml/2006/ole">
            <p:oleObj spid="_x0000_s1037" name="Equation" r:id="rId10" imgW="139680" imgH="215640" progId="Equation.3">
              <p:embed/>
            </p:oleObj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6072198" y="3500438"/>
          <a:ext cx="1357312" cy="358775"/>
        </p:xfrm>
        <a:graphic>
          <a:graphicData uri="http://schemas.openxmlformats.org/presentationml/2006/ole">
            <p:oleObj spid="_x0000_s1038" name="Equation" r:id="rId11" imgW="698400" imgH="215640" progId="Equation.3">
              <p:embed/>
            </p:oleObj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5715008" y="3857628"/>
          <a:ext cx="428628" cy="501652"/>
        </p:xfrm>
        <a:graphic>
          <a:graphicData uri="http://schemas.openxmlformats.org/presentationml/2006/ole">
            <p:oleObj spid="_x0000_s1039" name="Equation" r:id="rId12" imgW="177480" imgH="215640" progId="Equation.3">
              <p:embed/>
            </p:oleObj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1571604" y="3929066"/>
          <a:ext cx="428628" cy="501652"/>
        </p:xfrm>
        <a:graphic>
          <a:graphicData uri="http://schemas.openxmlformats.org/presentationml/2006/ole">
            <p:oleObj spid="_x0000_s1040" name="Equation" r:id="rId13" imgW="190440" imgH="215640" progId="Equation.3">
              <p:embed/>
            </p:oleObj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3786182" y="3000372"/>
          <a:ext cx="357190" cy="501652"/>
        </p:xfrm>
        <a:graphic>
          <a:graphicData uri="http://schemas.openxmlformats.org/presentationml/2006/ole">
            <p:oleObj spid="_x0000_s1041" name="Equation" r:id="rId14" imgW="177480" imgH="215640" progId="Equation.3">
              <p:embed/>
            </p:oleObj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3929058" y="5357826"/>
          <a:ext cx="357190" cy="500066"/>
        </p:xfrm>
        <a:graphic>
          <a:graphicData uri="http://schemas.openxmlformats.org/presentationml/2006/ole">
            <p:oleObj spid="_x0000_s1042" name="Equation" r:id="rId15" imgW="190440" imgH="215640" progId="Equation.3">
              <p:embed/>
            </p:oleObj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/>
        </p:nvGraphicFramePr>
        <p:xfrm>
          <a:off x="4929190" y="4000504"/>
          <a:ext cx="357190" cy="354014"/>
        </p:xfrm>
        <a:graphic>
          <a:graphicData uri="http://schemas.openxmlformats.org/presentationml/2006/ole">
            <p:oleObj spid="_x0000_s1043" name="Equation" r:id="rId16" imgW="126720" imgH="139680" progId="Equation.3">
              <p:embed/>
            </p:oleObj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/>
        </p:nvGraphicFramePr>
        <p:xfrm>
          <a:off x="3857620" y="3857628"/>
          <a:ext cx="285752" cy="392114"/>
        </p:xfrm>
        <a:graphic>
          <a:graphicData uri="http://schemas.openxmlformats.org/presentationml/2006/ole">
            <p:oleObj spid="_x0000_s1044" name="Equation" r:id="rId17" imgW="126720" imgH="177480" progId="Equation.3">
              <p:embed/>
            </p:oleObj>
          </a:graphicData>
        </a:graphic>
      </p:graphicFrame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285750" y="1358900"/>
          <a:ext cx="3875088" cy="1995488"/>
        </p:xfrm>
        <a:graphic>
          <a:graphicData uri="http://schemas.openxmlformats.org/presentationml/2006/ole">
            <p:oleObj spid="_x0000_s14338" name="Equation" r:id="rId3" imgW="1155600" imgH="965160" progId="Equation.3">
              <p:embed/>
            </p:oleObj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00166" y="1357298"/>
            <a:ext cx="5357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adijus</a:t>
            </a:r>
            <a:r>
              <a:rPr lang="en-US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vektori</a:t>
            </a:r>
            <a:r>
              <a:rPr lang="en-US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elipse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č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emu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ži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43372" y="1785926"/>
            <a:ext cx="3714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žiže (fokusi ) elipse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, gdje je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7143768" y="1714488"/>
          <a:ext cx="1857388" cy="571504"/>
        </p:xfrm>
        <a:graphic>
          <a:graphicData uri="http://schemas.openxmlformats.org/presentationml/2006/ole">
            <p:oleObj spid="_x0000_s14339" name="Equation" r:id="rId4" imgW="749160" imgH="20304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5500694" y="1285860"/>
          <a:ext cx="2071702" cy="428628"/>
        </p:xfrm>
        <a:graphic>
          <a:graphicData uri="http://schemas.openxmlformats.org/presentationml/2006/ole">
            <p:oleObj spid="_x0000_s14340" name="Equation" r:id="rId5" imgW="698400" imgH="21564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57620" y="2357430"/>
            <a:ext cx="26432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velika poluosa</a:t>
            </a:r>
            <a:endParaRPr lang="en-US" sz="2000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00496" y="2928934"/>
            <a:ext cx="19288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mala poluosa</a:t>
            </a:r>
            <a:endParaRPr lang="en-US" sz="2000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596" y="4214818"/>
            <a:ext cx="6072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JEDNAČINA ELIPSE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857620" y="3786190"/>
          <a:ext cx="1500198" cy="1071570"/>
        </p:xfrm>
        <a:graphic>
          <a:graphicData uri="http://schemas.openxmlformats.org/presentationml/2006/ole">
            <p:oleObj spid="_x0000_s14342" name="Equation" r:id="rId6" imgW="736560" imgH="41904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429256" y="421481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dirty="0" smtClean="0"/>
              <a:t>ili</a:t>
            </a:r>
            <a:endParaRPr lang="en-US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5929322" y="4071942"/>
          <a:ext cx="2643206" cy="585790"/>
        </p:xfrm>
        <a:graphic>
          <a:graphicData uri="http://schemas.openxmlformats.org/presentationml/2006/ole">
            <p:oleObj spid="_x0000_s14343" name="Equation" r:id="rId7" imgW="1168200" imgH="228600" progId="Equation.3">
              <p:embed/>
            </p:oleObj>
          </a:graphicData>
        </a:graphic>
      </p:graphicFrame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071546"/>
            <a:ext cx="85725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CS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1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čka B(3,3) pripada elipsi                            .</a:t>
            </a: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2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.Odrediti y koordinatu tačke B(2,y) koja pripada prethodno navedenoj elipsi.</a:t>
            </a:r>
          </a:p>
          <a:p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5000628" y="857232"/>
          <a:ext cx="1357322" cy="785818"/>
        </p:xfrm>
        <a:graphic>
          <a:graphicData uri="http://schemas.openxmlformats.org/presentationml/2006/ole">
            <p:oleObj spid="_x0000_s16386" name="Equation" r:id="rId3" imgW="736560" imgH="419040" progId="Equation.3">
              <p:embed/>
            </p:oleObj>
          </a:graphicData>
        </a:graphic>
      </p:graphicFrame>
      <p:sp>
        <p:nvSpPr>
          <p:cNvPr id="4" name="Rectangle 3"/>
          <p:cNvSpPr/>
          <p:nvPr/>
        </p:nvSpPr>
        <p:spPr>
          <a:xfrm>
            <a:off x="642910" y="2714620"/>
            <a:ext cx="78581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3 :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Napisati jednačinu elipse čije su poluose 3 i  4.</a:t>
            </a:r>
          </a:p>
          <a:p>
            <a:r>
              <a:rPr lang="sr-Latn-C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Primjer4: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Odrediti poluose elipse :</a:t>
            </a:r>
          </a:p>
          <a:p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5: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Odrediti koordinate fokusa (žiže) elipse </a:t>
            </a: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3214678" y="3714752"/>
          <a:ext cx="2357437" cy="928687"/>
        </p:xfrm>
        <a:graphic>
          <a:graphicData uri="http://schemas.openxmlformats.org/presentationml/2006/ole">
            <p:oleObj spid="_x0000_s16387" name="Equation" r:id="rId4" imgW="1193760" imgH="482400" progId="Equation.3">
              <p:embed/>
            </p:oleObj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4714876" y="4929198"/>
          <a:ext cx="2071687" cy="428625"/>
        </p:xfrm>
        <a:graphic>
          <a:graphicData uri="http://schemas.openxmlformats.org/presentationml/2006/ole">
            <p:oleObj spid="_x0000_s16388" name="Equation" r:id="rId5" imgW="1091880" imgH="228600" progId="Equation.3">
              <p:embed/>
            </p:oleObj>
          </a:graphicData>
        </a:graphic>
      </p:graphicFrame>
      <p:sp>
        <p:nvSpPr>
          <p:cNvPr id="7" name="Rectangle 6"/>
          <p:cNvSpPr/>
          <p:nvPr/>
        </p:nvSpPr>
        <p:spPr>
          <a:xfrm>
            <a:off x="714348" y="5357826"/>
            <a:ext cx="8001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6:</a:t>
            </a:r>
          </a:p>
          <a:p>
            <a:r>
              <a:rPr lang="sr-Latn-CS" dirty="0" smtClean="0">
                <a:latin typeface="Times New Roman" pitchFamily="18" charset="0"/>
                <a:cs typeface="Times New Roman" pitchFamily="18" charset="0"/>
              </a:rPr>
              <a:t>Odrediti jednačinu elipse, ako žiže imaju koordinate               ,a dužina veće ose jednaka je 12.</a:t>
            </a:r>
          </a:p>
          <a:p>
            <a:endParaRPr lang="sr-Latn-CS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5572132" y="5643578"/>
          <a:ext cx="857250" cy="357187"/>
        </p:xfrm>
        <a:graphic>
          <a:graphicData uri="http://schemas.openxmlformats.org/presentationml/2006/ole">
            <p:oleObj spid="_x0000_s16389" name="Equation" r:id="rId6" imgW="41904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714356"/>
            <a:ext cx="85725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</a:t>
            </a:r>
            <a:r>
              <a:rPr lang="sr-Latn-CS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sr-Latn-CS" sz="20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Odrediti jednačinu elipse koja sadrži tačke M(6,4)  i  N(-8,3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).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{</a:t>
            </a:r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A(2,3)iB(-1,-5).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}</a:t>
            </a:r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Primjer 8:</a:t>
            </a:r>
          </a:p>
          <a:p>
            <a:r>
              <a:rPr lang="sr-Latn-CS" sz="2000" dirty="0" smtClean="0">
                <a:latin typeface="Times New Roman" pitchFamily="18" charset="0"/>
                <a:cs typeface="Times New Roman" pitchFamily="18" charset="0"/>
              </a:rPr>
              <a:t>Žiže  elipse i jedno njeno tjeme su tjeme pravouglog trougla čija je površina 18. Naći jednačinu elipse.</a:t>
            </a:r>
            <a:endParaRPr lang="sr-Latn-C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285</TotalTime>
  <Words>177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Flow</vt:lpstr>
      <vt:lpstr>Equation</vt:lpstr>
      <vt:lpstr>Microsoft Equation 3.0</vt:lpstr>
      <vt:lpstr>Slide 1</vt:lpstr>
      <vt:lpstr>Slide 2</vt:lpstr>
      <vt:lpstr>Slide 3</vt:lpstr>
      <vt:lpstr>Slide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29</cp:revision>
  <dcterms:created xsi:type="dcterms:W3CDTF">2011-04-04T21:45:02Z</dcterms:created>
  <dcterms:modified xsi:type="dcterms:W3CDTF">2014-11-29T17:02:11Z</dcterms:modified>
</cp:coreProperties>
</file>