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9" r:id="rId2"/>
    <p:sldId id="260" r:id="rId3"/>
    <p:sldId id="262" r:id="rId4"/>
    <p:sldId id="258" r:id="rId5"/>
    <p:sldId id="263" r:id="rId6"/>
    <p:sldId id="264" r:id="rId7"/>
    <p:sldId id="261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CC"/>
    <a:srgbClr val="66FF33"/>
    <a:srgbClr val="CCFF99"/>
    <a:srgbClr val="FF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9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6C9D-C5D7-4A36-B080-2BBC0E965223}" type="datetimeFigureOut">
              <a:rPr lang="sr-Latn-CS" smtClean="0"/>
              <a:pPr/>
              <a:t>14.10.2020.</a:t>
            </a:fld>
            <a:endParaRPr lang="sr-Latn-C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D3A21CE-ACBC-4C13-B3D5-301DC85BF8E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6C9D-C5D7-4A36-B080-2BBC0E965223}" type="datetimeFigureOut">
              <a:rPr lang="sr-Latn-CS" smtClean="0"/>
              <a:pPr/>
              <a:t>14.10.2020.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21CE-ACBC-4C13-B3D5-301DC85BF8E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6C9D-C5D7-4A36-B080-2BBC0E965223}" type="datetimeFigureOut">
              <a:rPr lang="sr-Latn-CS" smtClean="0"/>
              <a:pPr/>
              <a:t>14.10.2020.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21CE-ACBC-4C13-B3D5-301DC85BF8E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6C9D-C5D7-4A36-B080-2BBC0E965223}" type="datetimeFigureOut">
              <a:rPr lang="sr-Latn-CS" smtClean="0"/>
              <a:pPr/>
              <a:t>14.10.2020.</a:t>
            </a:fld>
            <a:endParaRPr lang="sr-Latn-C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r-Latn-C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D3A21CE-ACBC-4C13-B3D5-301DC85BF8E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6C9D-C5D7-4A36-B080-2BBC0E965223}" type="datetimeFigureOut">
              <a:rPr lang="sr-Latn-CS" smtClean="0"/>
              <a:pPr/>
              <a:t>14.10.2020.</a:t>
            </a:fld>
            <a:endParaRPr lang="sr-Latn-C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21CE-ACBC-4C13-B3D5-301DC85BF8EB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6C9D-C5D7-4A36-B080-2BBC0E965223}" type="datetimeFigureOut">
              <a:rPr lang="sr-Latn-CS" smtClean="0"/>
              <a:pPr/>
              <a:t>14.10.2020.</a:t>
            </a:fld>
            <a:endParaRPr lang="sr-Latn-C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21CE-ACBC-4C13-B3D5-301DC85BF8E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6C9D-C5D7-4A36-B080-2BBC0E965223}" type="datetimeFigureOut">
              <a:rPr lang="sr-Latn-CS" smtClean="0"/>
              <a:pPr/>
              <a:t>14.10.2020.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D3A21CE-ACBC-4C13-B3D5-301DC85BF8EB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6C9D-C5D7-4A36-B080-2BBC0E965223}" type="datetimeFigureOut">
              <a:rPr lang="sr-Latn-CS" smtClean="0"/>
              <a:pPr/>
              <a:t>14.10.2020.</a:t>
            </a:fld>
            <a:endParaRPr lang="sr-Latn-C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21CE-ACBC-4C13-B3D5-301DC85BF8E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6C9D-C5D7-4A36-B080-2BBC0E965223}" type="datetimeFigureOut">
              <a:rPr lang="sr-Latn-CS" smtClean="0"/>
              <a:pPr/>
              <a:t>14.10.2020.</a:t>
            </a:fld>
            <a:endParaRPr lang="sr-Latn-C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21CE-ACBC-4C13-B3D5-301DC85BF8E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6C9D-C5D7-4A36-B080-2BBC0E965223}" type="datetimeFigureOut">
              <a:rPr lang="sr-Latn-CS" smtClean="0"/>
              <a:pPr/>
              <a:t>14.10.2020.</a:t>
            </a:fld>
            <a:endParaRPr lang="sr-Latn-C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21CE-ACBC-4C13-B3D5-301DC85BF8E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6C9D-C5D7-4A36-B080-2BBC0E965223}" type="datetimeFigureOut">
              <a:rPr lang="sr-Latn-CS" smtClean="0"/>
              <a:pPr/>
              <a:t>14.10.2020.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21CE-ACBC-4C13-B3D5-301DC85BF8EB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1436C9D-C5D7-4A36-B080-2BBC0E965223}" type="datetimeFigureOut">
              <a:rPr lang="sr-Latn-CS" smtClean="0"/>
              <a:pPr/>
              <a:t>14.10.2020.</a:t>
            </a:fld>
            <a:endParaRPr lang="sr-Latn-C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D3A21CE-ACBC-4C13-B3D5-301DC85BF8EB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0"/>
            <a:ext cx="8991600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CS" sz="3600" b="1" i="1" u="sng" dirty="0">
                <a:solidFill>
                  <a:srgbClr val="C00000"/>
                </a:solidFill>
                <a:latin typeface="Ravie" pitchFamily="82" charset="0"/>
                <a:cs typeface="Times New Roman" pitchFamily="18" charset="0"/>
              </a:rPr>
              <a:t>VEKTORI  I  SKALARI</a:t>
            </a:r>
          </a:p>
          <a:p>
            <a:endParaRPr lang="sr-Latn-CS" sz="2400" b="1" i="1" u="sng" dirty="0">
              <a:solidFill>
                <a:srgbClr val="00B050"/>
              </a:solidFill>
              <a:latin typeface="Bookman Old Style" pitchFamily="18" charset="0"/>
              <a:cs typeface="Times New Roman" pitchFamily="18" charset="0"/>
            </a:endParaRPr>
          </a:p>
          <a:p>
            <a:r>
              <a:rPr lang="sr-Latn-CS" sz="2400" b="1" dirty="0">
                <a:solidFill>
                  <a:srgbClr val="00B050"/>
                </a:solidFill>
                <a:latin typeface="Bookman Old Style" pitchFamily="18" charset="0"/>
                <a:cs typeface="Times New Roman" pitchFamily="18" charset="0"/>
              </a:rPr>
              <a:t>Fizičke veličine se dijele na </a:t>
            </a:r>
            <a:r>
              <a:rPr lang="sr-Latn-CS" sz="2400" b="1" dirty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skalarne</a:t>
            </a:r>
            <a:r>
              <a:rPr lang="sr-Latn-CS" sz="2400" b="1" dirty="0">
                <a:solidFill>
                  <a:srgbClr val="00B050"/>
                </a:solidFill>
                <a:latin typeface="Bookman Old Style" pitchFamily="18" charset="0"/>
                <a:cs typeface="Times New Roman" pitchFamily="18" charset="0"/>
              </a:rPr>
              <a:t> i </a:t>
            </a:r>
            <a:r>
              <a:rPr lang="sr-Latn-CS" sz="2400" b="1" dirty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vektorske</a:t>
            </a:r>
            <a:r>
              <a:rPr lang="sr-Latn-CS" sz="2400" b="1" dirty="0">
                <a:solidFill>
                  <a:srgbClr val="00B050"/>
                </a:solidFill>
                <a:latin typeface="Bookman Old Style" pitchFamily="18" charset="0"/>
                <a:cs typeface="Times New Roman" pitchFamily="18" charset="0"/>
              </a:rPr>
              <a:t>.</a:t>
            </a:r>
          </a:p>
          <a:p>
            <a:endParaRPr lang="sr-Latn-CS" sz="2400" b="1" dirty="0">
              <a:latin typeface="Bookman Old Style" pitchFamily="18" charset="0"/>
              <a:cs typeface="Times New Roman" pitchFamily="18" charset="0"/>
            </a:endParaRPr>
          </a:p>
          <a:p>
            <a:endParaRPr lang="sr-Latn-CS" sz="2400" b="1" i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  <a:p>
            <a:endParaRPr lang="sr-Latn-CS" sz="2400" b="1" i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  <a:p>
            <a:endParaRPr lang="sr-Latn-CS" sz="2400" b="1" dirty="0">
              <a:solidFill>
                <a:srgbClr val="00B050"/>
              </a:solidFill>
              <a:latin typeface="Bookman Old Style" pitchFamily="18" charset="0"/>
              <a:cs typeface="Times New Roman" pitchFamily="18" charset="0"/>
            </a:endParaRPr>
          </a:p>
          <a:p>
            <a:endParaRPr lang="sr-Latn-CS" sz="2400" b="1" dirty="0">
              <a:solidFill>
                <a:srgbClr val="00B050"/>
              </a:solidFill>
              <a:latin typeface="Bookman Old Style" pitchFamily="18" charset="0"/>
              <a:cs typeface="Times New Roman" pitchFamily="18" charset="0"/>
            </a:endParaRPr>
          </a:p>
          <a:p>
            <a:r>
              <a:rPr lang="sr-Latn-CS" sz="2400" b="1" dirty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Skalarne fizičke veličine</a:t>
            </a:r>
            <a:r>
              <a:rPr lang="sr-Latn-CS" sz="2400" b="1" dirty="0">
                <a:solidFill>
                  <a:srgbClr val="00B050"/>
                </a:solidFill>
                <a:latin typeface="Bookman Old Style" pitchFamily="18" charset="0"/>
                <a:cs typeface="Times New Roman" pitchFamily="18" charset="0"/>
              </a:rPr>
              <a:t> su: masa, vrijeme, temperatura,itd.</a:t>
            </a:r>
          </a:p>
          <a:p>
            <a:endParaRPr lang="sr-Latn-CS" sz="2400" b="1" dirty="0">
              <a:latin typeface="Bookman Old Style" pitchFamily="18" charset="0"/>
              <a:cs typeface="Times New Roman" pitchFamily="18" charset="0"/>
            </a:endParaRPr>
          </a:p>
          <a:p>
            <a:endParaRPr lang="sr-Latn-CS" sz="2400" b="1" i="1" dirty="0">
              <a:solidFill>
                <a:srgbClr val="FF0000"/>
              </a:solidFill>
              <a:latin typeface="Bookman Old Style" pitchFamily="18" charset="0"/>
              <a:ea typeface="Calibri"/>
              <a:cs typeface="Times New Roman" pitchFamily="18" charset="0"/>
            </a:endParaRPr>
          </a:p>
          <a:p>
            <a:endParaRPr lang="sr-Latn-CS" sz="2400" b="1" i="1" dirty="0">
              <a:solidFill>
                <a:srgbClr val="FF0000"/>
              </a:solidFill>
              <a:latin typeface="Bookman Old Style" pitchFamily="18" charset="0"/>
              <a:ea typeface="Calibri"/>
              <a:cs typeface="Times New Roman" pitchFamily="18" charset="0"/>
            </a:endParaRPr>
          </a:p>
          <a:p>
            <a:r>
              <a:rPr lang="sr-Latn-CS" sz="2400" b="1" dirty="0">
                <a:solidFill>
                  <a:srgbClr val="00B05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</a:p>
          <a:p>
            <a:endParaRPr lang="sr-Latn-CS" sz="2400" b="1" dirty="0">
              <a:solidFill>
                <a:srgbClr val="00B050"/>
              </a:solidFill>
              <a:latin typeface="Bookman Old Style" pitchFamily="18" charset="0"/>
              <a:cs typeface="Times New Roman" pitchFamily="18" charset="0"/>
            </a:endParaRPr>
          </a:p>
          <a:p>
            <a:r>
              <a:rPr lang="sr-Latn-CS" sz="2400" b="1" dirty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Vektorske fizičke veličine </a:t>
            </a:r>
            <a:r>
              <a:rPr lang="sr-Latn-CS" sz="2400" b="1" dirty="0">
                <a:solidFill>
                  <a:srgbClr val="00B050"/>
                </a:solidFill>
                <a:latin typeface="Bookman Old Style" pitchFamily="18" charset="0"/>
                <a:cs typeface="Times New Roman" pitchFamily="18" charset="0"/>
              </a:rPr>
              <a:t>su: brzina, ubrzanje, sila, impuls, moment impulsa, moment sile, itd.</a:t>
            </a:r>
          </a:p>
          <a:p>
            <a:endParaRPr lang="sr-Latn-CS" sz="2400" b="1" dirty="0">
              <a:latin typeface="Bookman Old Style" pitchFamily="18" charset="0"/>
            </a:endParaRPr>
          </a:p>
          <a:p>
            <a:endParaRPr lang="sr-Latn-CS" sz="2400" dirty="0"/>
          </a:p>
        </p:txBody>
      </p:sp>
      <p:sp>
        <p:nvSpPr>
          <p:cNvPr id="3" name="Rectangle 2"/>
          <p:cNvSpPr/>
          <p:nvPr/>
        </p:nvSpPr>
        <p:spPr>
          <a:xfrm>
            <a:off x="152400" y="1524000"/>
            <a:ext cx="8763000" cy="1295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CS" sz="2400" b="1" i="1" dirty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Skalarne veličine </a:t>
            </a:r>
            <a:r>
              <a:rPr lang="sr-Latn-CS" sz="2400" b="1" i="1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ili </a:t>
            </a:r>
            <a:r>
              <a:rPr lang="sr-Latn-CS" sz="2400" b="1" i="1" dirty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skalari</a:t>
            </a:r>
            <a:r>
              <a:rPr lang="sr-Latn-CS" sz="2400" b="1" i="1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su fizičke veličine koje su potpuno određene brojnom vrijednošću ili intenzitetom.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4114800"/>
            <a:ext cx="8763000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CS" sz="2400" b="1" i="1" dirty="0">
                <a:solidFill>
                  <a:srgbClr val="0070C0"/>
                </a:solidFill>
                <a:latin typeface="Bookman Old Style" pitchFamily="18" charset="0"/>
                <a:ea typeface="Calibri"/>
                <a:cs typeface="Times New Roman" pitchFamily="18" charset="0"/>
              </a:rPr>
              <a:t>Vektorske veličine </a:t>
            </a:r>
            <a:r>
              <a:rPr lang="sr-Latn-CS" sz="2400" b="1" i="1" dirty="0">
                <a:solidFill>
                  <a:srgbClr val="FF0000"/>
                </a:solidFill>
                <a:latin typeface="Bookman Old Style" pitchFamily="18" charset="0"/>
                <a:ea typeface="Calibri"/>
                <a:cs typeface="Times New Roman" pitchFamily="18" charset="0"/>
              </a:rPr>
              <a:t>ili </a:t>
            </a:r>
            <a:r>
              <a:rPr lang="sr-Latn-CS" sz="2400" b="1" i="1" dirty="0">
                <a:solidFill>
                  <a:srgbClr val="0070C0"/>
                </a:solidFill>
                <a:latin typeface="Bookman Old Style" pitchFamily="18" charset="0"/>
                <a:ea typeface="Calibri"/>
                <a:cs typeface="Times New Roman" pitchFamily="18" charset="0"/>
              </a:rPr>
              <a:t>vektori</a:t>
            </a:r>
            <a:r>
              <a:rPr lang="sr-Latn-CS" sz="2400" b="1" i="1" dirty="0">
                <a:solidFill>
                  <a:srgbClr val="FF0000"/>
                </a:solidFill>
                <a:latin typeface="Bookman Old Style" pitchFamily="18" charset="0"/>
                <a:ea typeface="Calibri"/>
                <a:cs typeface="Times New Roman" pitchFamily="18" charset="0"/>
              </a:rPr>
              <a:t> su fizičke veličine koje su potpuno određene brojnom vrijednošću ili intenzitetom,pravcem i smjerom.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1815882"/>
          </a:xfrm>
          <a:prstGeom prst="rect">
            <a:avLst/>
          </a:prstGeom>
          <a:solidFill>
            <a:srgbClr val="0070C0"/>
          </a:solidFill>
          <a:ln w="38100"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r-Latn-CS" sz="2800" b="1" dirty="0">
                <a:solidFill>
                  <a:srgbClr val="66FF33"/>
                </a:solidFill>
                <a:latin typeface="Bookman Old Style" pitchFamily="18" charset="0"/>
                <a:cs typeface="Times New Roman" pitchFamily="18" charset="0"/>
              </a:rPr>
              <a:t>Vektor</a:t>
            </a:r>
            <a:r>
              <a:rPr lang="sr-Latn-CS" sz="2800" b="1" dirty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sr-Latn-CS" sz="2800" b="1" dirty="0">
                <a:solidFill>
                  <a:schemeClr val="accent4"/>
                </a:solidFill>
                <a:latin typeface="Bookman Old Style" pitchFamily="18" charset="0"/>
                <a:cs typeface="Times New Roman" pitchFamily="18" charset="0"/>
              </a:rPr>
              <a:t>grafički predstavljamo orjentisanom duži koja predstavlja brojnu vrijednost vektora, njen pravac-pravac vektora, a strelica označava njegov smjer.</a:t>
            </a:r>
          </a:p>
        </p:txBody>
      </p:sp>
      <p:pic>
        <p:nvPicPr>
          <p:cNvPr id="1026" name="Picture 2" descr="C:\Documents and Settings\0lja\Desktop\New Folder\vektor-300x177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" y="2362200"/>
            <a:ext cx="8001000" cy="4114800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724400"/>
            <a:ext cx="365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90800"/>
            <a:ext cx="327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762000"/>
            <a:ext cx="2895600" cy="8382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Horizontal Scroll 12"/>
          <p:cNvSpPr/>
          <p:nvPr/>
        </p:nvSpPr>
        <p:spPr>
          <a:xfrm>
            <a:off x="5410200" y="685800"/>
            <a:ext cx="3505200" cy="990600"/>
          </a:xfrm>
          <a:prstGeom prst="horizontalScroll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CS" sz="2400" b="1" dirty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 oznake za</a:t>
            </a:r>
          </a:p>
          <a:p>
            <a:r>
              <a:rPr lang="sr-Latn-CS" sz="2400" b="1" dirty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 vektore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3429000" y="1066800"/>
            <a:ext cx="1600200" cy="228600"/>
          </a:xfrm>
          <a:prstGeom prst="rightArrow">
            <a:avLst/>
          </a:prstGeom>
          <a:solidFill>
            <a:srgbClr val="FF33CC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orizontal Scroll 14"/>
          <p:cNvSpPr/>
          <p:nvPr/>
        </p:nvSpPr>
        <p:spPr>
          <a:xfrm>
            <a:off x="4343400" y="1981200"/>
            <a:ext cx="4648200" cy="1981200"/>
          </a:xfrm>
          <a:prstGeom prst="horizontalScroll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Latn-CS" sz="2400" b="1" dirty="0">
                <a:solidFill>
                  <a:srgbClr val="0070C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oznake za brojnu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Latn-CS" sz="2400" b="1" dirty="0">
                <a:solidFill>
                  <a:srgbClr val="0070C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vrijednost (intenzitet) vektora</a:t>
            </a:r>
            <a:endParaRPr lang="sr-Latn-CS" sz="24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657600" y="2819400"/>
            <a:ext cx="609600" cy="228600"/>
          </a:xfrm>
          <a:prstGeom prst="rightArrow">
            <a:avLst/>
          </a:prstGeom>
          <a:solidFill>
            <a:srgbClr val="FF33CC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orizontal Scroll 17"/>
          <p:cNvSpPr/>
          <p:nvPr/>
        </p:nvSpPr>
        <p:spPr>
          <a:xfrm>
            <a:off x="4419600" y="4191000"/>
            <a:ext cx="4572000" cy="1981200"/>
          </a:xfrm>
          <a:prstGeom prst="horizontalScroll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Latn-CS" sz="2400" b="1" dirty="0">
                <a:solidFill>
                  <a:srgbClr val="0070C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oznake za brojnu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Latn-CS" sz="2400" b="1" dirty="0">
                <a:solidFill>
                  <a:srgbClr val="0070C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vrijednost (intenzitet) vektora</a:t>
            </a:r>
            <a:endParaRPr lang="sr-Latn-CS" sz="24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962400" y="5181600"/>
            <a:ext cx="381000" cy="228600"/>
          </a:xfrm>
          <a:prstGeom prst="rightArrow">
            <a:avLst/>
          </a:prstGeom>
          <a:solidFill>
            <a:srgbClr val="FF33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0lja\Desktop\New Folder\vektori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3124200"/>
            <a:ext cx="4038600" cy="33528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3074" name="Picture 2" descr="C:\Documents and Settings\0lja\Desktop\New Folder\vektori3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48200" y="3124200"/>
            <a:ext cx="4114800" cy="3352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6" name="Oval Callout 5"/>
          <p:cNvSpPr/>
          <p:nvPr/>
        </p:nvSpPr>
        <p:spPr>
          <a:xfrm>
            <a:off x="0" y="0"/>
            <a:ext cx="4495800" cy="2819400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CS" sz="2400" b="1" i="1" dirty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Jednaki vektori imaju jednake intenzitete,iste ili paralelne pravce i isti smjer.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4495800" y="0"/>
            <a:ext cx="4648200" cy="2819400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CS" sz="2400" b="1" i="1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Suprotni vektori imaju jednake intenzitete,iste ili paralelne pravce i suprotne smjerove.</a:t>
            </a:r>
            <a:endParaRPr lang="sr-Latn-CS" sz="2400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0lja\Desktop\kretanje\isti_prav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276600"/>
          </a:xfrm>
          <a:prstGeom prst="rect">
            <a:avLst/>
          </a:prstGeom>
          <a:noFill/>
        </p:spPr>
      </p:pic>
      <p:pic>
        <p:nvPicPr>
          <p:cNvPr id="1027" name="Picture 3" descr="C:\Documents and Settings\0lja\Desktop\kretanje\isti_pravac_razlicit_sm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76600"/>
            <a:ext cx="9144000" cy="3581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0lja\Desktop\kretanje\razlicit_pravac_razlicit_sm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0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595</TotalTime>
  <Words>145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student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VEKTORI  I  SKALARI</dc:title>
  <dc:creator>User</dc:creator>
  <cp:lastModifiedBy>Windows User</cp:lastModifiedBy>
  <cp:revision>43</cp:revision>
  <dcterms:created xsi:type="dcterms:W3CDTF">2015-09-01T11:13:03Z</dcterms:created>
  <dcterms:modified xsi:type="dcterms:W3CDTF">2020-10-14T16:18:24Z</dcterms:modified>
</cp:coreProperties>
</file>