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  <p:sldId id="269" r:id="rId12"/>
    <p:sldId id="270" r:id="rId13"/>
    <p:sldId id="271" r:id="rId14"/>
    <p:sldId id="272" r:id="rId15"/>
    <p:sldId id="273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276" y="-3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A80312-F2E9-4F2A-99C0-F51F687BB67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C84BFF1-33C1-40D4-A9E5-F3252947B86D}">
      <dgm:prSet phldrT="[Text]"/>
      <dgm:spPr/>
      <dgm:t>
        <a:bodyPr/>
        <a:lstStyle/>
        <a:p>
          <a:r>
            <a:rPr lang="sr-Latn-ME" dirty="0" smtClean="0"/>
            <a:t>Korijen (C:)</a:t>
          </a:r>
          <a:endParaRPr lang="en-US" dirty="0"/>
        </a:p>
      </dgm:t>
    </dgm:pt>
    <dgm:pt modelId="{06D719ED-6858-4BAB-AC98-266279EEED91}" type="parTrans" cxnId="{6179A243-A4EC-4620-ADB4-502872F6F7E5}">
      <dgm:prSet/>
      <dgm:spPr/>
      <dgm:t>
        <a:bodyPr/>
        <a:lstStyle/>
        <a:p>
          <a:endParaRPr lang="en-US"/>
        </a:p>
      </dgm:t>
    </dgm:pt>
    <dgm:pt modelId="{4042F36D-FE0A-40C2-80E9-1BB6D2CFB001}" type="sibTrans" cxnId="{6179A243-A4EC-4620-ADB4-502872F6F7E5}">
      <dgm:prSet/>
      <dgm:spPr/>
      <dgm:t>
        <a:bodyPr/>
        <a:lstStyle/>
        <a:p>
          <a:endParaRPr lang="en-US"/>
        </a:p>
      </dgm:t>
    </dgm:pt>
    <dgm:pt modelId="{04EA0790-12FD-4797-954B-68587006E80A}" type="asst">
      <dgm:prSet phldrT="[Text]"/>
      <dgm:spPr/>
      <dgm:t>
        <a:bodyPr/>
        <a:lstStyle/>
        <a:p>
          <a:r>
            <a:rPr lang="sr-Latn-ME" dirty="0" smtClean="0"/>
            <a:t>Katalog 1</a:t>
          </a:r>
          <a:endParaRPr lang="en-US" dirty="0"/>
        </a:p>
      </dgm:t>
    </dgm:pt>
    <dgm:pt modelId="{E796B914-9B91-4A37-8930-693F5C23428B}" type="parTrans" cxnId="{D170DCD4-0F87-4A5D-8CE9-B6475322F3D4}">
      <dgm:prSet/>
      <dgm:spPr/>
      <dgm:t>
        <a:bodyPr/>
        <a:lstStyle/>
        <a:p>
          <a:endParaRPr lang="en-US"/>
        </a:p>
      </dgm:t>
    </dgm:pt>
    <dgm:pt modelId="{99F72FF4-73DB-44BD-88AA-01F6A523DFEA}" type="sibTrans" cxnId="{D170DCD4-0F87-4A5D-8CE9-B6475322F3D4}">
      <dgm:prSet/>
      <dgm:spPr/>
      <dgm:t>
        <a:bodyPr/>
        <a:lstStyle/>
        <a:p>
          <a:endParaRPr lang="en-US"/>
        </a:p>
      </dgm:t>
    </dgm:pt>
    <dgm:pt modelId="{AE799159-EBE8-4595-BD8B-2D2840F17D4D}" type="asst">
      <dgm:prSet/>
      <dgm:spPr/>
      <dgm:t>
        <a:bodyPr/>
        <a:lstStyle/>
        <a:p>
          <a:r>
            <a:rPr lang="sr-Latn-ME" dirty="0" smtClean="0"/>
            <a:t>Katalog 2</a:t>
          </a:r>
          <a:endParaRPr lang="en-US" dirty="0"/>
        </a:p>
      </dgm:t>
    </dgm:pt>
    <dgm:pt modelId="{9B82DFE9-F71C-409D-BB0C-075D20240DDE}" type="parTrans" cxnId="{87127525-A32B-449E-85FA-947C17DEBF10}">
      <dgm:prSet/>
      <dgm:spPr/>
      <dgm:t>
        <a:bodyPr/>
        <a:lstStyle/>
        <a:p>
          <a:endParaRPr lang="en-US"/>
        </a:p>
      </dgm:t>
    </dgm:pt>
    <dgm:pt modelId="{A740AFE7-0F13-4D08-8EA5-69A27DD1BAAC}" type="sibTrans" cxnId="{87127525-A32B-449E-85FA-947C17DEBF10}">
      <dgm:prSet/>
      <dgm:spPr/>
      <dgm:t>
        <a:bodyPr/>
        <a:lstStyle/>
        <a:p>
          <a:endParaRPr lang="en-US"/>
        </a:p>
      </dgm:t>
    </dgm:pt>
    <dgm:pt modelId="{A5F82861-E252-46CE-90D4-01B6F9F620A4}" type="asst">
      <dgm:prSet/>
      <dgm:spPr/>
      <dgm:t>
        <a:bodyPr/>
        <a:lstStyle/>
        <a:p>
          <a:r>
            <a:rPr lang="sr-Latn-ME" dirty="0" smtClean="0"/>
            <a:t>Katalog 3</a:t>
          </a:r>
          <a:endParaRPr lang="en-US" dirty="0"/>
        </a:p>
      </dgm:t>
    </dgm:pt>
    <dgm:pt modelId="{0C22A40C-465B-4C43-B9B7-F70A4424AB03}" type="parTrans" cxnId="{C64FC19F-EB35-4EF7-AA50-D86193E888C1}">
      <dgm:prSet/>
      <dgm:spPr/>
      <dgm:t>
        <a:bodyPr/>
        <a:lstStyle/>
        <a:p>
          <a:endParaRPr lang="en-US"/>
        </a:p>
      </dgm:t>
    </dgm:pt>
    <dgm:pt modelId="{85003E0D-EF10-43F5-BD28-33A2B7CA1140}" type="sibTrans" cxnId="{C64FC19F-EB35-4EF7-AA50-D86193E888C1}">
      <dgm:prSet/>
      <dgm:spPr/>
      <dgm:t>
        <a:bodyPr/>
        <a:lstStyle/>
        <a:p>
          <a:endParaRPr lang="en-US"/>
        </a:p>
      </dgm:t>
    </dgm:pt>
    <dgm:pt modelId="{A8FEE84C-288B-4BB4-9924-2C202F11E0A9}">
      <dgm:prSet/>
      <dgm:spPr/>
      <dgm:t>
        <a:bodyPr/>
        <a:lstStyle/>
        <a:p>
          <a:r>
            <a:rPr lang="sr-Latn-ME" dirty="0" smtClean="0"/>
            <a:t>Katalog 4</a:t>
          </a:r>
          <a:endParaRPr lang="en-US" dirty="0"/>
        </a:p>
      </dgm:t>
    </dgm:pt>
    <dgm:pt modelId="{14237C92-E16D-4093-A308-959AC60FBCC8}" type="parTrans" cxnId="{7D876702-BE5A-4927-91F8-DEDBC2BEF52A}">
      <dgm:prSet/>
      <dgm:spPr/>
      <dgm:t>
        <a:bodyPr/>
        <a:lstStyle/>
        <a:p>
          <a:endParaRPr lang="en-US"/>
        </a:p>
      </dgm:t>
    </dgm:pt>
    <dgm:pt modelId="{A343C9A5-6C81-4CFD-9F9C-BD09CED742CF}" type="sibTrans" cxnId="{7D876702-BE5A-4927-91F8-DEDBC2BEF52A}">
      <dgm:prSet/>
      <dgm:spPr/>
      <dgm:t>
        <a:bodyPr/>
        <a:lstStyle/>
        <a:p>
          <a:endParaRPr lang="en-US"/>
        </a:p>
      </dgm:t>
    </dgm:pt>
    <dgm:pt modelId="{84225DC4-5960-49E8-BC86-F24FA412A42D}">
      <dgm:prSet/>
      <dgm:spPr/>
      <dgm:t>
        <a:bodyPr/>
        <a:lstStyle/>
        <a:p>
          <a:r>
            <a:rPr lang="sr-Latn-ME" dirty="0" smtClean="0"/>
            <a:t>Katalog 5</a:t>
          </a:r>
          <a:endParaRPr lang="en-US" dirty="0"/>
        </a:p>
      </dgm:t>
    </dgm:pt>
    <dgm:pt modelId="{66D69418-E966-4494-9FBA-8E6245ACB748}" type="parTrans" cxnId="{3201BFC9-AA57-4179-A046-DB8519B40C62}">
      <dgm:prSet/>
      <dgm:spPr/>
      <dgm:t>
        <a:bodyPr/>
        <a:lstStyle/>
        <a:p>
          <a:endParaRPr lang="en-US"/>
        </a:p>
      </dgm:t>
    </dgm:pt>
    <dgm:pt modelId="{C63192F5-02C0-4441-8024-9AA00A376348}" type="sibTrans" cxnId="{3201BFC9-AA57-4179-A046-DB8519B40C62}">
      <dgm:prSet/>
      <dgm:spPr/>
      <dgm:t>
        <a:bodyPr/>
        <a:lstStyle/>
        <a:p>
          <a:endParaRPr lang="en-US"/>
        </a:p>
      </dgm:t>
    </dgm:pt>
    <dgm:pt modelId="{5DFC2AC0-6CFD-45BC-B08E-F6886862DACF}">
      <dgm:prSet/>
      <dgm:spPr/>
      <dgm:t>
        <a:bodyPr/>
        <a:lstStyle/>
        <a:p>
          <a:r>
            <a:rPr lang="sr-Latn-ME" dirty="0" smtClean="0"/>
            <a:t>Katalog 6</a:t>
          </a:r>
        </a:p>
        <a:p>
          <a:endParaRPr lang="en-US" dirty="0"/>
        </a:p>
      </dgm:t>
    </dgm:pt>
    <dgm:pt modelId="{64980FDD-8E41-473E-B43B-F7036449CE86}" type="parTrans" cxnId="{2998D4BB-C05D-4BBC-AED8-01C982679152}">
      <dgm:prSet/>
      <dgm:spPr/>
      <dgm:t>
        <a:bodyPr/>
        <a:lstStyle/>
        <a:p>
          <a:endParaRPr lang="en-US"/>
        </a:p>
      </dgm:t>
    </dgm:pt>
    <dgm:pt modelId="{E5F251F5-6AC1-4ED7-8903-4E53C609465D}" type="sibTrans" cxnId="{2998D4BB-C05D-4BBC-AED8-01C982679152}">
      <dgm:prSet/>
      <dgm:spPr/>
      <dgm:t>
        <a:bodyPr/>
        <a:lstStyle/>
        <a:p>
          <a:endParaRPr lang="en-US"/>
        </a:p>
      </dgm:t>
    </dgm:pt>
    <dgm:pt modelId="{557141E2-74E7-4840-B25A-5E5CA6F3F55C}" type="pres">
      <dgm:prSet presAssocID="{60A80312-F2E9-4F2A-99C0-F51F687BB67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13DA6AF-4B8D-48CF-A7BB-E12227D8E15E}" type="pres">
      <dgm:prSet presAssocID="{EC84BFF1-33C1-40D4-A9E5-F3252947B86D}" presName="hierRoot1" presStyleCnt="0"/>
      <dgm:spPr/>
    </dgm:pt>
    <dgm:pt modelId="{B61AD59E-15E8-4F4C-84A2-6CAD846B4E95}" type="pres">
      <dgm:prSet presAssocID="{EC84BFF1-33C1-40D4-A9E5-F3252947B86D}" presName="composite" presStyleCnt="0"/>
      <dgm:spPr/>
    </dgm:pt>
    <dgm:pt modelId="{3A5699A1-6A0F-46EB-A544-485581662181}" type="pres">
      <dgm:prSet presAssocID="{EC84BFF1-33C1-40D4-A9E5-F3252947B86D}" presName="background" presStyleLbl="node0" presStyleIdx="0" presStyleCnt="1"/>
      <dgm:spPr/>
    </dgm:pt>
    <dgm:pt modelId="{0B9BD964-C6AE-488A-A11D-5A971FC2C93D}" type="pres">
      <dgm:prSet presAssocID="{EC84BFF1-33C1-40D4-A9E5-F3252947B86D}" presName="text" presStyleLbl="fgAcc0" presStyleIdx="0" presStyleCnt="1">
        <dgm:presLayoutVars>
          <dgm:chPref val="3"/>
        </dgm:presLayoutVars>
      </dgm:prSet>
      <dgm:spPr/>
    </dgm:pt>
    <dgm:pt modelId="{194F3483-C191-4797-B3CE-14BC92E00FF7}" type="pres">
      <dgm:prSet presAssocID="{EC84BFF1-33C1-40D4-A9E5-F3252947B86D}" presName="hierChild2" presStyleCnt="0"/>
      <dgm:spPr/>
    </dgm:pt>
    <dgm:pt modelId="{48FF1F19-77F1-4E1A-99E6-42C1D9E32525}" type="pres">
      <dgm:prSet presAssocID="{E796B914-9B91-4A37-8930-693F5C23428B}" presName="Name10" presStyleLbl="parChTrans1D2" presStyleIdx="0" presStyleCnt="3"/>
      <dgm:spPr/>
    </dgm:pt>
    <dgm:pt modelId="{D7B0F393-B582-4AA6-B409-0165F430CD99}" type="pres">
      <dgm:prSet presAssocID="{04EA0790-12FD-4797-954B-68587006E80A}" presName="hierRoot2" presStyleCnt="0"/>
      <dgm:spPr/>
    </dgm:pt>
    <dgm:pt modelId="{ABF7C116-2EE5-4314-A2E1-7C6A0EF009B0}" type="pres">
      <dgm:prSet presAssocID="{04EA0790-12FD-4797-954B-68587006E80A}" presName="composite2" presStyleCnt="0"/>
      <dgm:spPr/>
    </dgm:pt>
    <dgm:pt modelId="{5F4B48FE-0A7D-476D-A82E-040C22E4E1E3}" type="pres">
      <dgm:prSet presAssocID="{04EA0790-12FD-4797-954B-68587006E80A}" presName="background2" presStyleLbl="asst1" presStyleIdx="0" presStyleCnt="3"/>
      <dgm:spPr/>
    </dgm:pt>
    <dgm:pt modelId="{AE82F562-89A0-4B4C-B251-A740737CB397}" type="pres">
      <dgm:prSet presAssocID="{04EA0790-12FD-4797-954B-68587006E80A}" presName="text2" presStyleLbl="fgAcc2" presStyleIdx="0" presStyleCnt="3">
        <dgm:presLayoutVars>
          <dgm:chPref val="3"/>
        </dgm:presLayoutVars>
      </dgm:prSet>
      <dgm:spPr/>
    </dgm:pt>
    <dgm:pt modelId="{30DD12B7-38FD-4798-AC7A-06B6968116F8}" type="pres">
      <dgm:prSet presAssocID="{04EA0790-12FD-4797-954B-68587006E80A}" presName="hierChild3" presStyleCnt="0"/>
      <dgm:spPr/>
    </dgm:pt>
    <dgm:pt modelId="{2F4BDC7F-08F9-4304-AE6D-DB67A87AABB3}" type="pres">
      <dgm:prSet presAssocID="{14237C92-E16D-4093-A308-959AC60FBCC8}" presName="Name17" presStyleLbl="parChTrans1D3" presStyleIdx="0" presStyleCnt="3"/>
      <dgm:spPr/>
    </dgm:pt>
    <dgm:pt modelId="{076E6132-6466-453B-950E-77A1A25D843C}" type="pres">
      <dgm:prSet presAssocID="{A8FEE84C-288B-4BB4-9924-2C202F11E0A9}" presName="hierRoot3" presStyleCnt="0"/>
      <dgm:spPr/>
    </dgm:pt>
    <dgm:pt modelId="{06BC7598-C4D9-4D58-9401-7D0819FD6169}" type="pres">
      <dgm:prSet presAssocID="{A8FEE84C-288B-4BB4-9924-2C202F11E0A9}" presName="composite3" presStyleCnt="0"/>
      <dgm:spPr/>
    </dgm:pt>
    <dgm:pt modelId="{36E477C9-77AD-4B92-8629-63BB303CDCC3}" type="pres">
      <dgm:prSet presAssocID="{A8FEE84C-288B-4BB4-9924-2C202F11E0A9}" presName="background3" presStyleLbl="node3" presStyleIdx="0" presStyleCnt="3"/>
      <dgm:spPr/>
    </dgm:pt>
    <dgm:pt modelId="{EE7B2582-96B2-400C-807F-0F1A23FBCDDB}" type="pres">
      <dgm:prSet presAssocID="{A8FEE84C-288B-4BB4-9924-2C202F11E0A9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FB34EB-C453-4498-B077-7F60399E1059}" type="pres">
      <dgm:prSet presAssocID="{A8FEE84C-288B-4BB4-9924-2C202F11E0A9}" presName="hierChild4" presStyleCnt="0"/>
      <dgm:spPr/>
    </dgm:pt>
    <dgm:pt modelId="{0851DFDD-1D72-4222-8538-64BB561E9174}" type="pres">
      <dgm:prSet presAssocID="{66D69418-E966-4494-9FBA-8E6245ACB748}" presName="Name17" presStyleLbl="parChTrans1D3" presStyleIdx="1" presStyleCnt="3"/>
      <dgm:spPr/>
    </dgm:pt>
    <dgm:pt modelId="{20E6874B-E621-412A-BD77-58AA622B4253}" type="pres">
      <dgm:prSet presAssocID="{84225DC4-5960-49E8-BC86-F24FA412A42D}" presName="hierRoot3" presStyleCnt="0"/>
      <dgm:spPr/>
    </dgm:pt>
    <dgm:pt modelId="{6C4E64D6-462E-4164-A8BE-159DD5CCE628}" type="pres">
      <dgm:prSet presAssocID="{84225DC4-5960-49E8-BC86-F24FA412A42D}" presName="composite3" presStyleCnt="0"/>
      <dgm:spPr/>
    </dgm:pt>
    <dgm:pt modelId="{8C48B070-69E4-45E0-8A79-841744739436}" type="pres">
      <dgm:prSet presAssocID="{84225DC4-5960-49E8-BC86-F24FA412A42D}" presName="background3" presStyleLbl="node3" presStyleIdx="1" presStyleCnt="3"/>
      <dgm:spPr/>
    </dgm:pt>
    <dgm:pt modelId="{57882287-3B3F-4790-AE33-F6C8D37A3145}" type="pres">
      <dgm:prSet presAssocID="{84225DC4-5960-49E8-BC86-F24FA412A42D}" presName="text3" presStyleLbl="fgAcc3" presStyleIdx="1" presStyleCnt="3">
        <dgm:presLayoutVars>
          <dgm:chPref val="3"/>
        </dgm:presLayoutVars>
      </dgm:prSet>
      <dgm:spPr/>
    </dgm:pt>
    <dgm:pt modelId="{B58F1797-5956-4E0E-896B-0CB22766EE94}" type="pres">
      <dgm:prSet presAssocID="{84225DC4-5960-49E8-BC86-F24FA412A42D}" presName="hierChild4" presStyleCnt="0"/>
      <dgm:spPr/>
    </dgm:pt>
    <dgm:pt modelId="{936B785C-1D4B-4D1E-A9C7-C860F80CEBA9}" type="pres">
      <dgm:prSet presAssocID="{9B82DFE9-F71C-409D-BB0C-075D20240DDE}" presName="Name10" presStyleLbl="parChTrans1D2" presStyleIdx="1" presStyleCnt="3"/>
      <dgm:spPr/>
    </dgm:pt>
    <dgm:pt modelId="{6B8ABA76-62D1-4AC5-B67C-60B8B0482135}" type="pres">
      <dgm:prSet presAssocID="{AE799159-EBE8-4595-BD8B-2D2840F17D4D}" presName="hierRoot2" presStyleCnt="0"/>
      <dgm:spPr/>
    </dgm:pt>
    <dgm:pt modelId="{948A4D32-21E1-44B0-9D9A-FF93ADC460A2}" type="pres">
      <dgm:prSet presAssocID="{AE799159-EBE8-4595-BD8B-2D2840F17D4D}" presName="composite2" presStyleCnt="0"/>
      <dgm:spPr/>
    </dgm:pt>
    <dgm:pt modelId="{2D96B0A0-3A81-41BF-B313-83877A361F9C}" type="pres">
      <dgm:prSet presAssocID="{AE799159-EBE8-4595-BD8B-2D2840F17D4D}" presName="background2" presStyleLbl="asst1" presStyleIdx="1" presStyleCnt="3"/>
      <dgm:spPr/>
    </dgm:pt>
    <dgm:pt modelId="{A44F0CB3-5761-4F8D-BDC1-C5C074147C76}" type="pres">
      <dgm:prSet presAssocID="{AE799159-EBE8-4595-BD8B-2D2840F17D4D}" presName="text2" presStyleLbl="fgAcc2" presStyleIdx="1" presStyleCnt="3">
        <dgm:presLayoutVars>
          <dgm:chPref val="3"/>
        </dgm:presLayoutVars>
      </dgm:prSet>
      <dgm:spPr/>
    </dgm:pt>
    <dgm:pt modelId="{9EC0F6CE-8E69-408F-8852-565074941A64}" type="pres">
      <dgm:prSet presAssocID="{AE799159-EBE8-4595-BD8B-2D2840F17D4D}" presName="hierChild3" presStyleCnt="0"/>
      <dgm:spPr/>
    </dgm:pt>
    <dgm:pt modelId="{044C395F-547B-4E46-A68A-CCF53F1FDA70}" type="pres">
      <dgm:prSet presAssocID="{64980FDD-8E41-473E-B43B-F7036449CE86}" presName="Name17" presStyleLbl="parChTrans1D3" presStyleIdx="2" presStyleCnt="3"/>
      <dgm:spPr/>
    </dgm:pt>
    <dgm:pt modelId="{CB9CAABA-C731-4274-86AF-26D0CF495CCC}" type="pres">
      <dgm:prSet presAssocID="{5DFC2AC0-6CFD-45BC-B08E-F6886862DACF}" presName="hierRoot3" presStyleCnt="0"/>
      <dgm:spPr/>
    </dgm:pt>
    <dgm:pt modelId="{16FE8F1A-B9C2-4934-A47C-B6C1D290581F}" type="pres">
      <dgm:prSet presAssocID="{5DFC2AC0-6CFD-45BC-B08E-F6886862DACF}" presName="composite3" presStyleCnt="0"/>
      <dgm:spPr/>
    </dgm:pt>
    <dgm:pt modelId="{87A43FBD-2F60-44F4-B615-3D9A87A00ABF}" type="pres">
      <dgm:prSet presAssocID="{5DFC2AC0-6CFD-45BC-B08E-F6886862DACF}" presName="background3" presStyleLbl="node3" presStyleIdx="2" presStyleCnt="3"/>
      <dgm:spPr/>
    </dgm:pt>
    <dgm:pt modelId="{139F4AD3-83C3-487D-AF7B-B3642BCD4465}" type="pres">
      <dgm:prSet presAssocID="{5DFC2AC0-6CFD-45BC-B08E-F6886862DACF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8E5170-A7C1-4598-86C8-3559FB22A2E8}" type="pres">
      <dgm:prSet presAssocID="{5DFC2AC0-6CFD-45BC-B08E-F6886862DACF}" presName="hierChild4" presStyleCnt="0"/>
      <dgm:spPr/>
    </dgm:pt>
    <dgm:pt modelId="{3674BC17-A706-4A4B-802E-A8CCB8CF2055}" type="pres">
      <dgm:prSet presAssocID="{0C22A40C-465B-4C43-B9B7-F70A4424AB03}" presName="Name10" presStyleLbl="parChTrans1D2" presStyleIdx="2" presStyleCnt="3"/>
      <dgm:spPr/>
    </dgm:pt>
    <dgm:pt modelId="{F24BE982-AC71-42FA-BA88-FE63AEFF5DE2}" type="pres">
      <dgm:prSet presAssocID="{A5F82861-E252-46CE-90D4-01B6F9F620A4}" presName="hierRoot2" presStyleCnt="0"/>
      <dgm:spPr/>
    </dgm:pt>
    <dgm:pt modelId="{42BCB537-D159-432C-9E2F-5521FFF906E1}" type="pres">
      <dgm:prSet presAssocID="{A5F82861-E252-46CE-90D4-01B6F9F620A4}" presName="composite2" presStyleCnt="0"/>
      <dgm:spPr/>
    </dgm:pt>
    <dgm:pt modelId="{96768B11-11FC-4023-AEEF-92E433EE5AA3}" type="pres">
      <dgm:prSet presAssocID="{A5F82861-E252-46CE-90D4-01B6F9F620A4}" presName="background2" presStyleLbl="asst1" presStyleIdx="2" presStyleCnt="3"/>
      <dgm:spPr/>
    </dgm:pt>
    <dgm:pt modelId="{671CD0C2-202F-4DE9-9A32-6A3D92AA400E}" type="pres">
      <dgm:prSet presAssocID="{A5F82861-E252-46CE-90D4-01B6F9F620A4}" presName="text2" presStyleLbl="fgAcc2" presStyleIdx="2" presStyleCnt="3">
        <dgm:presLayoutVars>
          <dgm:chPref val="3"/>
        </dgm:presLayoutVars>
      </dgm:prSet>
      <dgm:spPr/>
    </dgm:pt>
    <dgm:pt modelId="{A9DCEF23-4444-4557-BCE1-CA136CED363B}" type="pres">
      <dgm:prSet presAssocID="{A5F82861-E252-46CE-90D4-01B6F9F620A4}" presName="hierChild3" presStyleCnt="0"/>
      <dgm:spPr/>
    </dgm:pt>
  </dgm:ptLst>
  <dgm:cxnLst>
    <dgm:cxn modelId="{6DECBC13-BC34-4AF7-B042-F0BDF7A77E06}" type="presOf" srcId="{64980FDD-8E41-473E-B43B-F7036449CE86}" destId="{044C395F-547B-4E46-A68A-CCF53F1FDA70}" srcOrd="0" destOrd="0" presId="urn:microsoft.com/office/officeart/2005/8/layout/hierarchy1"/>
    <dgm:cxn modelId="{C64FC19F-EB35-4EF7-AA50-D86193E888C1}" srcId="{EC84BFF1-33C1-40D4-A9E5-F3252947B86D}" destId="{A5F82861-E252-46CE-90D4-01B6F9F620A4}" srcOrd="2" destOrd="0" parTransId="{0C22A40C-465B-4C43-B9B7-F70A4424AB03}" sibTransId="{85003E0D-EF10-43F5-BD28-33A2B7CA1140}"/>
    <dgm:cxn modelId="{7D876702-BE5A-4927-91F8-DEDBC2BEF52A}" srcId="{04EA0790-12FD-4797-954B-68587006E80A}" destId="{A8FEE84C-288B-4BB4-9924-2C202F11E0A9}" srcOrd="0" destOrd="0" parTransId="{14237C92-E16D-4093-A308-959AC60FBCC8}" sibTransId="{A343C9A5-6C81-4CFD-9F9C-BD09CED742CF}"/>
    <dgm:cxn modelId="{7051D444-8F48-4F17-A8A9-57B61A2FF5A6}" type="presOf" srcId="{E796B914-9B91-4A37-8930-693F5C23428B}" destId="{48FF1F19-77F1-4E1A-99E6-42C1D9E32525}" srcOrd="0" destOrd="0" presId="urn:microsoft.com/office/officeart/2005/8/layout/hierarchy1"/>
    <dgm:cxn modelId="{F11E9C75-5E64-4149-923E-B0556E582595}" type="presOf" srcId="{66D69418-E966-4494-9FBA-8E6245ACB748}" destId="{0851DFDD-1D72-4222-8538-64BB561E9174}" srcOrd="0" destOrd="0" presId="urn:microsoft.com/office/officeart/2005/8/layout/hierarchy1"/>
    <dgm:cxn modelId="{FCF3BDBF-EA80-4290-BE5F-CA2C18866F19}" type="presOf" srcId="{14237C92-E16D-4093-A308-959AC60FBCC8}" destId="{2F4BDC7F-08F9-4304-AE6D-DB67A87AABB3}" srcOrd="0" destOrd="0" presId="urn:microsoft.com/office/officeart/2005/8/layout/hierarchy1"/>
    <dgm:cxn modelId="{C89371A6-0573-42BB-A154-B70E447CF2E2}" type="presOf" srcId="{EC84BFF1-33C1-40D4-A9E5-F3252947B86D}" destId="{0B9BD964-C6AE-488A-A11D-5A971FC2C93D}" srcOrd="0" destOrd="0" presId="urn:microsoft.com/office/officeart/2005/8/layout/hierarchy1"/>
    <dgm:cxn modelId="{3201BFC9-AA57-4179-A046-DB8519B40C62}" srcId="{04EA0790-12FD-4797-954B-68587006E80A}" destId="{84225DC4-5960-49E8-BC86-F24FA412A42D}" srcOrd="1" destOrd="0" parTransId="{66D69418-E966-4494-9FBA-8E6245ACB748}" sibTransId="{C63192F5-02C0-4441-8024-9AA00A376348}"/>
    <dgm:cxn modelId="{6179A243-A4EC-4620-ADB4-502872F6F7E5}" srcId="{60A80312-F2E9-4F2A-99C0-F51F687BB671}" destId="{EC84BFF1-33C1-40D4-A9E5-F3252947B86D}" srcOrd="0" destOrd="0" parTransId="{06D719ED-6858-4BAB-AC98-266279EEED91}" sibTransId="{4042F36D-FE0A-40C2-80E9-1BB6D2CFB001}"/>
    <dgm:cxn modelId="{87127525-A32B-449E-85FA-947C17DEBF10}" srcId="{EC84BFF1-33C1-40D4-A9E5-F3252947B86D}" destId="{AE799159-EBE8-4595-BD8B-2D2840F17D4D}" srcOrd="1" destOrd="0" parTransId="{9B82DFE9-F71C-409D-BB0C-075D20240DDE}" sibTransId="{A740AFE7-0F13-4D08-8EA5-69A27DD1BAAC}"/>
    <dgm:cxn modelId="{F0BE80CE-3837-41F9-8148-FE2FCE3345B7}" type="presOf" srcId="{84225DC4-5960-49E8-BC86-F24FA412A42D}" destId="{57882287-3B3F-4790-AE33-F6C8D37A3145}" srcOrd="0" destOrd="0" presId="urn:microsoft.com/office/officeart/2005/8/layout/hierarchy1"/>
    <dgm:cxn modelId="{BF550399-21ED-42F2-89EE-53AC880E8120}" type="presOf" srcId="{A5F82861-E252-46CE-90D4-01B6F9F620A4}" destId="{671CD0C2-202F-4DE9-9A32-6A3D92AA400E}" srcOrd="0" destOrd="0" presId="urn:microsoft.com/office/officeart/2005/8/layout/hierarchy1"/>
    <dgm:cxn modelId="{D170DCD4-0F87-4A5D-8CE9-B6475322F3D4}" srcId="{EC84BFF1-33C1-40D4-A9E5-F3252947B86D}" destId="{04EA0790-12FD-4797-954B-68587006E80A}" srcOrd="0" destOrd="0" parTransId="{E796B914-9B91-4A37-8930-693F5C23428B}" sibTransId="{99F72FF4-73DB-44BD-88AA-01F6A523DFEA}"/>
    <dgm:cxn modelId="{E690399C-AA93-4A7E-98F9-3E769D1F975A}" type="presOf" srcId="{9B82DFE9-F71C-409D-BB0C-075D20240DDE}" destId="{936B785C-1D4B-4D1E-A9C7-C860F80CEBA9}" srcOrd="0" destOrd="0" presId="urn:microsoft.com/office/officeart/2005/8/layout/hierarchy1"/>
    <dgm:cxn modelId="{9EC31CFB-BB82-4988-B3CC-4B3FCC3B81DA}" type="presOf" srcId="{60A80312-F2E9-4F2A-99C0-F51F687BB671}" destId="{557141E2-74E7-4840-B25A-5E5CA6F3F55C}" srcOrd="0" destOrd="0" presId="urn:microsoft.com/office/officeart/2005/8/layout/hierarchy1"/>
    <dgm:cxn modelId="{232C4B43-7260-4F7E-9616-AB74111252A3}" type="presOf" srcId="{A8FEE84C-288B-4BB4-9924-2C202F11E0A9}" destId="{EE7B2582-96B2-400C-807F-0F1A23FBCDDB}" srcOrd="0" destOrd="0" presId="urn:microsoft.com/office/officeart/2005/8/layout/hierarchy1"/>
    <dgm:cxn modelId="{362B9413-9DC5-40CE-AD83-6732DD9D9459}" type="presOf" srcId="{AE799159-EBE8-4595-BD8B-2D2840F17D4D}" destId="{A44F0CB3-5761-4F8D-BDC1-C5C074147C76}" srcOrd="0" destOrd="0" presId="urn:microsoft.com/office/officeart/2005/8/layout/hierarchy1"/>
    <dgm:cxn modelId="{F75D3F45-8463-49B3-A7E5-039C5111D537}" type="presOf" srcId="{0C22A40C-465B-4C43-B9B7-F70A4424AB03}" destId="{3674BC17-A706-4A4B-802E-A8CCB8CF2055}" srcOrd="0" destOrd="0" presId="urn:microsoft.com/office/officeart/2005/8/layout/hierarchy1"/>
    <dgm:cxn modelId="{17435D46-E645-4C9A-8452-80358487B0D2}" type="presOf" srcId="{04EA0790-12FD-4797-954B-68587006E80A}" destId="{AE82F562-89A0-4B4C-B251-A740737CB397}" srcOrd="0" destOrd="0" presId="urn:microsoft.com/office/officeart/2005/8/layout/hierarchy1"/>
    <dgm:cxn modelId="{2998D4BB-C05D-4BBC-AED8-01C982679152}" srcId="{AE799159-EBE8-4595-BD8B-2D2840F17D4D}" destId="{5DFC2AC0-6CFD-45BC-B08E-F6886862DACF}" srcOrd="0" destOrd="0" parTransId="{64980FDD-8E41-473E-B43B-F7036449CE86}" sibTransId="{E5F251F5-6AC1-4ED7-8903-4E53C609465D}"/>
    <dgm:cxn modelId="{FF1783EE-8C09-4AA1-AAAC-D8FAD2676486}" type="presOf" srcId="{5DFC2AC0-6CFD-45BC-B08E-F6886862DACF}" destId="{139F4AD3-83C3-487D-AF7B-B3642BCD4465}" srcOrd="0" destOrd="0" presId="urn:microsoft.com/office/officeart/2005/8/layout/hierarchy1"/>
    <dgm:cxn modelId="{3BDA612C-5ECD-4C06-8923-0914ABC1CB86}" type="presParOf" srcId="{557141E2-74E7-4840-B25A-5E5CA6F3F55C}" destId="{213DA6AF-4B8D-48CF-A7BB-E12227D8E15E}" srcOrd="0" destOrd="0" presId="urn:microsoft.com/office/officeart/2005/8/layout/hierarchy1"/>
    <dgm:cxn modelId="{0B986449-0547-4083-B1B2-8137B9DC8E51}" type="presParOf" srcId="{213DA6AF-4B8D-48CF-A7BB-E12227D8E15E}" destId="{B61AD59E-15E8-4F4C-84A2-6CAD846B4E95}" srcOrd="0" destOrd="0" presId="urn:microsoft.com/office/officeart/2005/8/layout/hierarchy1"/>
    <dgm:cxn modelId="{AE1BD0D7-2324-48B6-B045-C07673051639}" type="presParOf" srcId="{B61AD59E-15E8-4F4C-84A2-6CAD846B4E95}" destId="{3A5699A1-6A0F-46EB-A544-485581662181}" srcOrd="0" destOrd="0" presId="urn:microsoft.com/office/officeart/2005/8/layout/hierarchy1"/>
    <dgm:cxn modelId="{6CB009DA-109E-47DB-A9A5-F1C01C70F79F}" type="presParOf" srcId="{B61AD59E-15E8-4F4C-84A2-6CAD846B4E95}" destId="{0B9BD964-C6AE-488A-A11D-5A971FC2C93D}" srcOrd="1" destOrd="0" presId="urn:microsoft.com/office/officeart/2005/8/layout/hierarchy1"/>
    <dgm:cxn modelId="{16FB988E-B6B3-4C2E-A907-9BC6D0A2CDA2}" type="presParOf" srcId="{213DA6AF-4B8D-48CF-A7BB-E12227D8E15E}" destId="{194F3483-C191-4797-B3CE-14BC92E00FF7}" srcOrd="1" destOrd="0" presId="urn:microsoft.com/office/officeart/2005/8/layout/hierarchy1"/>
    <dgm:cxn modelId="{79E46FB4-520B-460F-B165-2AD4272B3039}" type="presParOf" srcId="{194F3483-C191-4797-B3CE-14BC92E00FF7}" destId="{48FF1F19-77F1-4E1A-99E6-42C1D9E32525}" srcOrd="0" destOrd="0" presId="urn:microsoft.com/office/officeart/2005/8/layout/hierarchy1"/>
    <dgm:cxn modelId="{AF15CBF9-3BDB-4F01-A956-9F0ECC0928D6}" type="presParOf" srcId="{194F3483-C191-4797-B3CE-14BC92E00FF7}" destId="{D7B0F393-B582-4AA6-B409-0165F430CD99}" srcOrd="1" destOrd="0" presId="urn:microsoft.com/office/officeart/2005/8/layout/hierarchy1"/>
    <dgm:cxn modelId="{A0B939FD-B082-4AC3-A0C9-424CE8D58BFE}" type="presParOf" srcId="{D7B0F393-B582-4AA6-B409-0165F430CD99}" destId="{ABF7C116-2EE5-4314-A2E1-7C6A0EF009B0}" srcOrd="0" destOrd="0" presId="urn:microsoft.com/office/officeart/2005/8/layout/hierarchy1"/>
    <dgm:cxn modelId="{6AC17A86-B865-4B0E-9D99-FF9B3F7699DA}" type="presParOf" srcId="{ABF7C116-2EE5-4314-A2E1-7C6A0EF009B0}" destId="{5F4B48FE-0A7D-476D-A82E-040C22E4E1E3}" srcOrd="0" destOrd="0" presId="urn:microsoft.com/office/officeart/2005/8/layout/hierarchy1"/>
    <dgm:cxn modelId="{C5083FB3-CC55-4F41-AF14-029AB50592C7}" type="presParOf" srcId="{ABF7C116-2EE5-4314-A2E1-7C6A0EF009B0}" destId="{AE82F562-89A0-4B4C-B251-A740737CB397}" srcOrd="1" destOrd="0" presId="urn:microsoft.com/office/officeart/2005/8/layout/hierarchy1"/>
    <dgm:cxn modelId="{6CFEB2CA-D81C-43C0-840B-AA8B3C17ACFB}" type="presParOf" srcId="{D7B0F393-B582-4AA6-B409-0165F430CD99}" destId="{30DD12B7-38FD-4798-AC7A-06B6968116F8}" srcOrd="1" destOrd="0" presId="urn:microsoft.com/office/officeart/2005/8/layout/hierarchy1"/>
    <dgm:cxn modelId="{B3D6F810-0445-4371-BFFB-3D89D062B1C1}" type="presParOf" srcId="{30DD12B7-38FD-4798-AC7A-06B6968116F8}" destId="{2F4BDC7F-08F9-4304-AE6D-DB67A87AABB3}" srcOrd="0" destOrd="0" presId="urn:microsoft.com/office/officeart/2005/8/layout/hierarchy1"/>
    <dgm:cxn modelId="{DBCFD3AE-05AE-4D37-935C-9AB32561DB9B}" type="presParOf" srcId="{30DD12B7-38FD-4798-AC7A-06B6968116F8}" destId="{076E6132-6466-453B-950E-77A1A25D843C}" srcOrd="1" destOrd="0" presId="urn:microsoft.com/office/officeart/2005/8/layout/hierarchy1"/>
    <dgm:cxn modelId="{DEB5F3C8-47C8-450B-8616-6D385D63B6CA}" type="presParOf" srcId="{076E6132-6466-453B-950E-77A1A25D843C}" destId="{06BC7598-C4D9-4D58-9401-7D0819FD6169}" srcOrd="0" destOrd="0" presId="urn:microsoft.com/office/officeart/2005/8/layout/hierarchy1"/>
    <dgm:cxn modelId="{E9883E3A-5497-4367-8C77-58BA45B3CC80}" type="presParOf" srcId="{06BC7598-C4D9-4D58-9401-7D0819FD6169}" destId="{36E477C9-77AD-4B92-8629-63BB303CDCC3}" srcOrd="0" destOrd="0" presId="urn:microsoft.com/office/officeart/2005/8/layout/hierarchy1"/>
    <dgm:cxn modelId="{950F0650-2760-4E20-91E3-4F137BA59FD6}" type="presParOf" srcId="{06BC7598-C4D9-4D58-9401-7D0819FD6169}" destId="{EE7B2582-96B2-400C-807F-0F1A23FBCDDB}" srcOrd="1" destOrd="0" presId="urn:microsoft.com/office/officeart/2005/8/layout/hierarchy1"/>
    <dgm:cxn modelId="{9CD8D0BB-8BB3-4EF5-A3E4-922A2DEBA8EC}" type="presParOf" srcId="{076E6132-6466-453B-950E-77A1A25D843C}" destId="{C1FB34EB-C453-4498-B077-7F60399E1059}" srcOrd="1" destOrd="0" presId="urn:microsoft.com/office/officeart/2005/8/layout/hierarchy1"/>
    <dgm:cxn modelId="{A32478AB-AD41-452D-9117-A9C5E83B6545}" type="presParOf" srcId="{30DD12B7-38FD-4798-AC7A-06B6968116F8}" destId="{0851DFDD-1D72-4222-8538-64BB561E9174}" srcOrd="2" destOrd="0" presId="urn:microsoft.com/office/officeart/2005/8/layout/hierarchy1"/>
    <dgm:cxn modelId="{53E25F5C-C998-4123-A605-54EC68159FAE}" type="presParOf" srcId="{30DD12B7-38FD-4798-AC7A-06B6968116F8}" destId="{20E6874B-E621-412A-BD77-58AA622B4253}" srcOrd="3" destOrd="0" presId="urn:microsoft.com/office/officeart/2005/8/layout/hierarchy1"/>
    <dgm:cxn modelId="{2D332686-4930-4914-B823-04BCBC0CC7DE}" type="presParOf" srcId="{20E6874B-E621-412A-BD77-58AA622B4253}" destId="{6C4E64D6-462E-4164-A8BE-159DD5CCE628}" srcOrd="0" destOrd="0" presId="urn:microsoft.com/office/officeart/2005/8/layout/hierarchy1"/>
    <dgm:cxn modelId="{0420419D-F454-4914-9EAF-9BE5EC9AAC1C}" type="presParOf" srcId="{6C4E64D6-462E-4164-A8BE-159DD5CCE628}" destId="{8C48B070-69E4-45E0-8A79-841744739436}" srcOrd="0" destOrd="0" presId="urn:microsoft.com/office/officeart/2005/8/layout/hierarchy1"/>
    <dgm:cxn modelId="{9EBF5193-A2F4-42B7-A139-F61C41D746FD}" type="presParOf" srcId="{6C4E64D6-462E-4164-A8BE-159DD5CCE628}" destId="{57882287-3B3F-4790-AE33-F6C8D37A3145}" srcOrd="1" destOrd="0" presId="urn:microsoft.com/office/officeart/2005/8/layout/hierarchy1"/>
    <dgm:cxn modelId="{39C0C69C-4EBA-4431-AC46-15DA91A09E0B}" type="presParOf" srcId="{20E6874B-E621-412A-BD77-58AA622B4253}" destId="{B58F1797-5956-4E0E-896B-0CB22766EE94}" srcOrd="1" destOrd="0" presId="urn:microsoft.com/office/officeart/2005/8/layout/hierarchy1"/>
    <dgm:cxn modelId="{8518DB17-1FF5-4E37-808B-BF2B284F64C4}" type="presParOf" srcId="{194F3483-C191-4797-B3CE-14BC92E00FF7}" destId="{936B785C-1D4B-4D1E-A9C7-C860F80CEBA9}" srcOrd="2" destOrd="0" presId="urn:microsoft.com/office/officeart/2005/8/layout/hierarchy1"/>
    <dgm:cxn modelId="{928ACE3B-1967-42C8-AFE5-71FB14E925AB}" type="presParOf" srcId="{194F3483-C191-4797-B3CE-14BC92E00FF7}" destId="{6B8ABA76-62D1-4AC5-B67C-60B8B0482135}" srcOrd="3" destOrd="0" presId="urn:microsoft.com/office/officeart/2005/8/layout/hierarchy1"/>
    <dgm:cxn modelId="{489D4501-6908-4E83-A0ED-76C80B6508E4}" type="presParOf" srcId="{6B8ABA76-62D1-4AC5-B67C-60B8B0482135}" destId="{948A4D32-21E1-44B0-9D9A-FF93ADC460A2}" srcOrd="0" destOrd="0" presId="urn:microsoft.com/office/officeart/2005/8/layout/hierarchy1"/>
    <dgm:cxn modelId="{C723BA80-5627-4C9E-ABC3-8C05D13E9C85}" type="presParOf" srcId="{948A4D32-21E1-44B0-9D9A-FF93ADC460A2}" destId="{2D96B0A0-3A81-41BF-B313-83877A361F9C}" srcOrd="0" destOrd="0" presId="urn:microsoft.com/office/officeart/2005/8/layout/hierarchy1"/>
    <dgm:cxn modelId="{2FC577D8-C265-415A-BF4A-1EBBBF3D6FFC}" type="presParOf" srcId="{948A4D32-21E1-44B0-9D9A-FF93ADC460A2}" destId="{A44F0CB3-5761-4F8D-BDC1-C5C074147C76}" srcOrd="1" destOrd="0" presId="urn:microsoft.com/office/officeart/2005/8/layout/hierarchy1"/>
    <dgm:cxn modelId="{8B007CDE-F0B9-42B4-87AD-69642649431E}" type="presParOf" srcId="{6B8ABA76-62D1-4AC5-B67C-60B8B0482135}" destId="{9EC0F6CE-8E69-408F-8852-565074941A64}" srcOrd="1" destOrd="0" presId="urn:microsoft.com/office/officeart/2005/8/layout/hierarchy1"/>
    <dgm:cxn modelId="{7B833B96-5BA3-4553-A00E-B4F1D8EE06CD}" type="presParOf" srcId="{9EC0F6CE-8E69-408F-8852-565074941A64}" destId="{044C395F-547B-4E46-A68A-CCF53F1FDA70}" srcOrd="0" destOrd="0" presId="urn:microsoft.com/office/officeart/2005/8/layout/hierarchy1"/>
    <dgm:cxn modelId="{F384C823-BDF4-43D4-A96E-35BD2D094AF6}" type="presParOf" srcId="{9EC0F6CE-8E69-408F-8852-565074941A64}" destId="{CB9CAABA-C731-4274-86AF-26D0CF495CCC}" srcOrd="1" destOrd="0" presId="urn:microsoft.com/office/officeart/2005/8/layout/hierarchy1"/>
    <dgm:cxn modelId="{43E56136-4844-40E1-8C43-BFB9809CAA97}" type="presParOf" srcId="{CB9CAABA-C731-4274-86AF-26D0CF495CCC}" destId="{16FE8F1A-B9C2-4934-A47C-B6C1D290581F}" srcOrd="0" destOrd="0" presId="urn:microsoft.com/office/officeart/2005/8/layout/hierarchy1"/>
    <dgm:cxn modelId="{F27BBFC0-5CA9-4D11-9EEC-7A12A4969258}" type="presParOf" srcId="{16FE8F1A-B9C2-4934-A47C-B6C1D290581F}" destId="{87A43FBD-2F60-44F4-B615-3D9A87A00ABF}" srcOrd="0" destOrd="0" presId="urn:microsoft.com/office/officeart/2005/8/layout/hierarchy1"/>
    <dgm:cxn modelId="{3BDDDBE5-8815-435B-B460-158B9FB55CD5}" type="presParOf" srcId="{16FE8F1A-B9C2-4934-A47C-B6C1D290581F}" destId="{139F4AD3-83C3-487D-AF7B-B3642BCD4465}" srcOrd="1" destOrd="0" presId="urn:microsoft.com/office/officeart/2005/8/layout/hierarchy1"/>
    <dgm:cxn modelId="{3089A9FF-7885-44BF-A7EC-EB292EA84B3C}" type="presParOf" srcId="{CB9CAABA-C731-4274-86AF-26D0CF495CCC}" destId="{D58E5170-A7C1-4598-86C8-3559FB22A2E8}" srcOrd="1" destOrd="0" presId="urn:microsoft.com/office/officeart/2005/8/layout/hierarchy1"/>
    <dgm:cxn modelId="{394B4147-59A3-456C-BDE4-9E66C2A37F80}" type="presParOf" srcId="{194F3483-C191-4797-B3CE-14BC92E00FF7}" destId="{3674BC17-A706-4A4B-802E-A8CCB8CF2055}" srcOrd="4" destOrd="0" presId="urn:microsoft.com/office/officeart/2005/8/layout/hierarchy1"/>
    <dgm:cxn modelId="{373A3461-58FB-4352-9042-6FA2867C648A}" type="presParOf" srcId="{194F3483-C191-4797-B3CE-14BC92E00FF7}" destId="{F24BE982-AC71-42FA-BA88-FE63AEFF5DE2}" srcOrd="5" destOrd="0" presId="urn:microsoft.com/office/officeart/2005/8/layout/hierarchy1"/>
    <dgm:cxn modelId="{5CB47E40-2F5B-4E87-9817-6C718C38F321}" type="presParOf" srcId="{F24BE982-AC71-42FA-BA88-FE63AEFF5DE2}" destId="{42BCB537-D159-432C-9E2F-5521FFF906E1}" srcOrd="0" destOrd="0" presId="urn:microsoft.com/office/officeart/2005/8/layout/hierarchy1"/>
    <dgm:cxn modelId="{F54E27A2-29CE-4F54-B7DA-0B8F1AB74B87}" type="presParOf" srcId="{42BCB537-D159-432C-9E2F-5521FFF906E1}" destId="{96768B11-11FC-4023-AEEF-92E433EE5AA3}" srcOrd="0" destOrd="0" presId="urn:microsoft.com/office/officeart/2005/8/layout/hierarchy1"/>
    <dgm:cxn modelId="{BEC9652C-30EF-4C97-91B7-17CC992D0AE5}" type="presParOf" srcId="{42BCB537-D159-432C-9E2F-5521FFF906E1}" destId="{671CD0C2-202F-4DE9-9A32-6A3D92AA400E}" srcOrd="1" destOrd="0" presId="urn:microsoft.com/office/officeart/2005/8/layout/hierarchy1"/>
    <dgm:cxn modelId="{DDDE043B-7A09-4BB2-A013-B3E15108B1EA}" type="presParOf" srcId="{F24BE982-AC71-42FA-BA88-FE63AEFF5DE2}" destId="{A9DCEF23-4444-4557-BCE1-CA136CED363B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6639E-4D53-46E7-B121-9A066027D21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5BCC1-FA4E-4964-BB0F-ABFD4FDE66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2071684"/>
            <a:ext cx="6400800" cy="1314450"/>
          </a:xfrm>
        </p:spPr>
        <p:txBody>
          <a:bodyPr/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OPERATIVNI SISTEMI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5362" name="Picture 2" descr="Image result for operativni sistem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28610"/>
            <a:ext cx="2500330" cy="1492434"/>
          </a:xfrm>
          <a:prstGeom prst="rect">
            <a:avLst/>
          </a:prstGeom>
          <a:noFill/>
        </p:spPr>
      </p:pic>
      <p:pic>
        <p:nvPicPr>
          <p:cNvPr id="15364" name="Picture 4" descr="Image result for operating systems 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3000378"/>
            <a:ext cx="2563813" cy="1530351"/>
          </a:xfrm>
          <a:prstGeom prst="rect">
            <a:avLst/>
          </a:prstGeom>
          <a:noFill/>
        </p:spPr>
      </p:pic>
      <p:pic>
        <p:nvPicPr>
          <p:cNvPr id="15366" name="Picture 6" descr="Image result for macintosh operating systems"/>
          <p:cNvPicPr>
            <a:picLocks noChangeAspect="1" noChangeArrowheads="1"/>
          </p:cNvPicPr>
          <p:nvPr/>
        </p:nvPicPr>
        <p:blipFill>
          <a:blip r:embed="rId4"/>
          <a:srcRect l="14286" t="4286" r="11429" b="5700"/>
          <a:stretch>
            <a:fillRect/>
          </a:stretch>
        </p:blipFill>
        <p:spPr bwMode="auto">
          <a:xfrm>
            <a:off x="928662" y="3000378"/>
            <a:ext cx="1857388" cy="15001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57172"/>
            <a:ext cx="6400800" cy="428628"/>
          </a:xfrm>
        </p:spPr>
        <p:txBody>
          <a:bodyPr/>
          <a:lstStyle/>
          <a:p>
            <a:r>
              <a:rPr lang="sr-Latn-ME" sz="2200" b="1" u="sng" dirty="0" smtClean="0">
                <a:solidFill>
                  <a:schemeClr val="tx1"/>
                </a:solidFill>
                <a:latin typeface="Comic Sans MS" pitchFamily="66" charset="0"/>
              </a:rPr>
              <a:t>Imena perifernih jedinica</a:t>
            </a:r>
            <a:endParaRPr lang="en-US" sz="2200" b="1" u="sng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28596" y="1000114"/>
            <a:ext cx="8072494" cy="378621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r-Latn-ME" sz="2000" dirty="0" smtClean="0">
                <a:latin typeface="Comic Sans MS" pitchFamily="66" charset="0"/>
              </a:rPr>
              <a:t>Periferne jedinice imaju simbolička imena koja se kod više operativnih sistema (npr. Windows) sastoje od jednog velikog slova latinice (A-Z) iza kojeg stoje dvije tačke (:).</a:t>
            </a:r>
          </a:p>
          <a:p>
            <a:pPr marL="0" marR="0" lvl="0" indent="0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sr-Latn-ME" sz="2000" dirty="0" smtClean="0">
                <a:latin typeface="Comic Sans MS" pitchFamily="66" charset="0"/>
              </a:rPr>
              <a:t>A:</a:t>
            </a:r>
          </a:p>
          <a:p>
            <a:pPr marL="0" marR="0" lvl="0" indent="0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sr-Latn-ME" sz="2000" dirty="0" smtClean="0">
                <a:latin typeface="Comic Sans MS" pitchFamily="66" charset="0"/>
              </a:rPr>
              <a:t>B:</a:t>
            </a:r>
          </a:p>
          <a:p>
            <a:pPr marL="0" marR="0" lvl="0" indent="0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sr-Latn-ME" sz="2000" dirty="0" smtClean="0">
                <a:latin typeface="Comic Sans MS" pitchFamily="66" charset="0"/>
              </a:rPr>
              <a:t>C:                 sistemski disk    </a:t>
            </a:r>
          </a:p>
          <a:p>
            <a:pPr marL="0" marR="0" lvl="0" indent="0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sr-Latn-ME" sz="2000" dirty="0" smtClean="0">
                <a:latin typeface="Comic Sans MS" pitchFamily="66" charset="0"/>
              </a:rPr>
              <a:t>D:, E:, F:... Z:                particije sistemskog diska, ostali diskovi,     </a:t>
            </a:r>
          </a:p>
          <a:p>
            <a:pPr marL="0" marR="0" lvl="0" indent="0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ME" sz="2000" dirty="0">
                <a:latin typeface="Comic Sans MS" pitchFamily="66" charset="0"/>
              </a:rPr>
              <a:t> </a:t>
            </a:r>
            <a:r>
              <a:rPr lang="sr-Latn-ME" sz="2000" dirty="0" smtClean="0">
                <a:latin typeface="Comic Sans MS" pitchFamily="66" charset="0"/>
              </a:rPr>
              <a:t>                                       CD/DVD uređaji</a:t>
            </a:r>
            <a:endParaRPr kumimoji="0" lang="en-US" sz="200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1285852" y="2071684"/>
            <a:ext cx="500066" cy="928694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71670" y="2214560"/>
            <a:ext cx="22860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err="1" smtClean="0">
                <a:latin typeface="Comic Sans MS" pitchFamily="66" charset="0"/>
              </a:rPr>
              <a:t>prva</a:t>
            </a:r>
            <a:r>
              <a:rPr lang="sr-Latn-ME" sz="1900" dirty="0" smtClean="0">
                <a:latin typeface="Comic Sans MS" pitchFamily="66" charset="0"/>
              </a:rPr>
              <a:t> i druga disketna jedinica</a:t>
            </a:r>
            <a:endParaRPr lang="en-US" sz="1900" dirty="0">
              <a:latin typeface="Comic Sans MS" pitchFamily="66" charset="0"/>
            </a:endParaRPr>
          </a:p>
        </p:txBody>
      </p:sp>
      <p:pic>
        <p:nvPicPr>
          <p:cNvPr id="21506" name="Picture 2" descr="Image result for a: b: flop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1928808"/>
            <a:ext cx="857256" cy="857256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142976" y="3570294"/>
            <a:ext cx="85725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08" name="Picture 4" descr="Image result for c: hard dis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2786064"/>
            <a:ext cx="928694" cy="928694"/>
          </a:xfrm>
          <a:prstGeom prst="rect">
            <a:avLst/>
          </a:prstGeom>
          <a:noFill/>
        </p:spPr>
      </p:pic>
      <p:cxnSp>
        <p:nvCxnSpPr>
          <p:cNvPr id="13" name="Straight Connector 12"/>
          <p:cNvCxnSpPr/>
          <p:nvPr/>
        </p:nvCxnSpPr>
        <p:spPr>
          <a:xfrm>
            <a:off x="2357422" y="3998922"/>
            <a:ext cx="85725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10" name="Picture 6" descr="Image result for cd dvd us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4116674"/>
            <a:ext cx="714380" cy="598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28596" y="1000114"/>
            <a:ext cx="8072494" cy="3786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71670" y="1142990"/>
            <a:ext cx="264320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1900" b="1" u="sng" dirty="0" smtClean="0">
                <a:latin typeface="Comic Sans MS" pitchFamily="66" charset="0"/>
              </a:rPr>
              <a:t>SISTEMSKI DISK</a:t>
            </a:r>
            <a:endParaRPr lang="en-US" sz="1900" b="1" u="sng" dirty="0">
              <a:latin typeface="Comic Sans MS" pitchFamily="66" charset="0"/>
            </a:endParaRPr>
          </a:p>
        </p:txBody>
      </p:sp>
      <p:pic>
        <p:nvPicPr>
          <p:cNvPr id="21508" name="Picture 4" descr="Image result for c: hard dis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72"/>
            <a:ext cx="1357322" cy="135732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2071670" y="2102320"/>
            <a:ext cx="2643206" cy="969496"/>
          </a:xfrm>
          <a:prstGeom prst="rect">
            <a:avLst/>
          </a:prstGeom>
          <a:noFill/>
          <a:ln w="19050">
            <a:solidFill>
              <a:srgbClr val="00B0F0"/>
            </a:solidFill>
            <a:prstDash val="dashDot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900" dirty="0" smtClean="0">
                <a:latin typeface="Comic Sans MS" pitchFamily="66" charset="0"/>
              </a:rPr>
              <a:t>D</a:t>
            </a:r>
            <a:r>
              <a:rPr lang="sr-Latn-ME" sz="1900" dirty="0" smtClean="0">
                <a:latin typeface="Comic Sans MS" pitchFamily="66" charset="0"/>
              </a:rPr>
              <a:t>isk na kome se nalazi operativni sistem.</a:t>
            </a:r>
            <a:endParaRPr lang="en-US" sz="1900" dirty="0">
              <a:latin typeface="Comic Sans MS" pitchFamily="66" charset="0"/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3143240" y="1571618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000628" y="1142990"/>
            <a:ext cx="264320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1900" b="1" u="sng" dirty="0" smtClean="0">
                <a:latin typeface="Comic Sans MS" pitchFamily="66" charset="0"/>
              </a:rPr>
              <a:t>PARTICIJE DISKA</a:t>
            </a:r>
            <a:endParaRPr lang="en-US" sz="1900" b="1" u="sng" dirty="0">
              <a:latin typeface="Comic Sans MS" pitchFamily="66" charset="0"/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6072198" y="1643056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929190" y="2102320"/>
            <a:ext cx="2643206" cy="1554272"/>
          </a:xfrm>
          <a:prstGeom prst="rect">
            <a:avLst/>
          </a:prstGeom>
          <a:noFill/>
          <a:ln w="19050">
            <a:solidFill>
              <a:srgbClr val="00B0F0"/>
            </a:solidFill>
            <a:prstDash val="dashDot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900" dirty="0" smtClean="0">
                <a:latin typeface="Comic Sans MS" pitchFamily="66" charset="0"/>
              </a:rPr>
              <a:t>D</a:t>
            </a:r>
            <a:r>
              <a:rPr lang="sr-Latn-ME" sz="1900" dirty="0" smtClean="0">
                <a:latin typeface="Comic Sans MS" pitchFamily="66" charset="0"/>
              </a:rPr>
              <a:t>ijelovi diska koji se fizički nalaze na istom disku, ali ih računar posmatra kao različite diskove.</a:t>
            </a:r>
            <a:endParaRPr lang="en-US" sz="19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57172"/>
            <a:ext cx="6400800" cy="428628"/>
          </a:xfrm>
        </p:spPr>
        <p:txBody>
          <a:bodyPr/>
          <a:lstStyle/>
          <a:p>
            <a:r>
              <a:rPr lang="sr-Latn-ME" sz="2200" b="1" u="sng" dirty="0" smtClean="0">
                <a:solidFill>
                  <a:schemeClr val="tx1"/>
                </a:solidFill>
                <a:latin typeface="Comic Sans MS" pitchFamily="66" charset="0"/>
              </a:rPr>
              <a:t>Datoteka - fajl</a:t>
            </a:r>
            <a:endParaRPr lang="en-US" sz="2200" b="1" u="sng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28596" y="1000114"/>
            <a:ext cx="8072494" cy="3786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000" b="1" u="sng" dirty="0" err="1" smtClean="0">
                <a:latin typeface="Comic Sans MS" pitchFamily="66" charset="0"/>
              </a:rPr>
              <a:t>Datoteka</a:t>
            </a:r>
            <a:r>
              <a:rPr lang="en-US" sz="2000" b="1" u="sng" dirty="0" smtClean="0">
                <a:latin typeface="Comic Sans MS" pitchFamily="66" charset="0"/>
              </a:rPr>
              <a:t> (</a:t>
            </a:r>
            <a:r>
              <a:rPr lang="en-US" sz="2000" b="1" u="sng" dirty="0" err="1" smtClean="0">
                <a:latin typeface="Comic Sans MS" pitchFamily="66" charset="0"/>
              </a:rPr>
              <a:t>fajl</a:t>
            </a:r>
            <a:r>
              <a:rPr lang="en-US" sz="2000" b="1" u="sng" dirty="0" smtClean="0">
                <a:latin typeface="Comic Sans MS" pitchFamily="66" charset="0"/>
              </a:rPr>
              <a:t>) </a:t>
            </a:r>
            <a:r>
              <a:rPr lang="en-US" sz="2000" dirty="0" smtClean="0">
                <a:latin typeface="Comic Sans MS" pitchFamily="66" charset="0"/>
              </a:rPr>
              <a:t>je </a:t>
            </a:r>
            <a:r>
              <a:rPr lang="en-US" sz="2000" dirty="0" err="1" smtClean="0">
                <a:latin typeface="Comic Sans MS" pitchFamily="66" charset="0"/>
              </a:rPr>
              <a:t>imenovani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strukturirani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skup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podata</a:t>
            </a:r>
            <a:r>
              <a:rPr lang="sr-Latn-ME" sz="2000" dirty="0" smtClean="0">
                <a:latin typeface="Comic Sans MS" pitchFamily="66" charset="0"/>
              </a:rPr>
              <a:t>ka </a:t>
            </a:r>
            <a:r>
              <a:rPr lang="en-US" sz="2000" dirty="0" err="1" smtClean="0">
                <a:latin typeface="Comic Sans MS" pitchFamily="66" charset="0"/>
              </a:rPr>
              <a:t>sadržajno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vezanih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sr-Latn-ME" sz="2000" dirty="0" smtClean="0">
                <a:latin typeface="Comic Sans MS" pitchFamily="66" charset="0"/>
              </a:rPr>
              <a:t>sačuvanih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na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mediju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za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memorisanje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sr-Latn-ME" sz="2000" dirty="0" smtClean="0">
              <a:latin typeface="Comic Sans MS" pitchFamily="66" charset="0"/>
            </a:endParaRPr>
          </a:p>
          <a:p>
            <a:pPr lvl="0">
              <a:spcBef>
                <a:spcPct val="20000"/>
              </a:spcBef>
            </a:pPr>
            <a:r>
              <a:rPr kumimoji="0" lang="sr-Latn-ME" sz="20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Ime datoteke se sastoji iz dva dijela</a:t>
            </a:r>
            <a:r>
              <a:rPr kumimoji="0" lang="sr-Latn-ME" sz="200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međusobno razdvojena tačkom: imena i nastavka (ime.ext)</a:t>
            </a:r>
          </a:p>
          <a:p>
            <a:pPr lvl="0">
              <a:spcBef>
                <a:spcPct val="20000"/>
              </a:spcBef>
            </a:pPr>
            <a:endParaRPr lang="sr-Latn-ME" sz="2000" baseline="0" dirty="0">
              <a:latin typeface="Comic Sans MS" pitchFamily="66" charset="0"/>
            </a:endParaRPr>
          </a:p>
          <a:p>
            <a:pPr>
              <a:spcBef>
                <a:spcPct val="20000"/>
              </a:spcBef>
            </a:pPr>
            <a:r>
              <a:rPr kumimoji="0" lang="sr-Latn-ME" sz="200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                             </a:t>
            </a:r>
            <a:r>
              <a:rPr kumimoji="0" lang="sr-Latn-ME" sz="2000" i="0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ime</a:t>
            </a:r>
            <a:r>
              <a:rPr kumimoji="0" lang="sr-Latn-ME" sz="200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– </a:t>
            </a:r>
            <a:r>
              <a:rPr lang="en-US" sz="2000" dirty="0" err="1">
                <a:latin typeface="Comic Sans MS" pitchFamily="66" charset="0"/>
              </a:rPr>
              <a:t>niz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znakova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formiran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pravilima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</a:rPr>
              <a:t>OS</a:t>
            </a:r>
            <a:endParaRPr lang="sr-Latn-ME" sz="2000" dirty="0" smtClean="0">
              <a:latin typeface="Comic Sans MS" pitchFamily="66" charset="0"/>
            </a:endParaRPr>
          </a:p>
          <a:p>
            <a:pPr>
              <a:spcBef>
                <a:spcPct val="20000"/>
              </a:spcBef>
            </a:pPr>
            <a:r>
              <a:rPr kumimoji="0" lang="sr-Latn-ME" sz="200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	</a:t>
            </a:r>
            <a:r>
              <a:rPr kumimoji="0" lang="sr-Latn-ME" sz="20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	</a:t>
            </a:r>
            <a:r>
              <a:rPr kumimoji="0" lang="sr-Latn-ME" sz="200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     </a:t>
            </a:r>
            <a:r>
              <a:rPr kumimoji="0" lang="sr-Latn-ME" sz="2000" i="0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ext </a:t>
            </a:r>
            <a:r>
              <a:rPr kumimoji="0" lang="sr-Latn-ME" sz="200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 </a:t>
            </a:r>
            <a:r>
              <a:rPr lang="pl-PL" sz="2000" dirty="0">
                <a:latin typeface="Comic Sans MS" pitchFamily="66" charset="0"/>
              </a:rPr>
              <a:t>niz od najčešće 3 znaka, koji označava </a:t>
            </a:r>
            <a:r>
              <a:rPr lang="pl-PL" sz="2000" dirty="0" smtClean="0">
                <a:latin typeface="Comic Sans MS" pitchFamily="66" charset="0"/>
              </a:rPr>
              <a:t>                   </a:t>
            </a:r>
          </a:p>
          <a:p>
            <a:pPr>
              <a:spcBef>
                <a:spcPct val="20000"/>
              </a:spcBef>
            </a:pPr>
            <a:r>
              <a:rPr lang="pl-PL" sz="2000" dirty="0">
                <a:latin typeface="Comic Sans MS" pitchFamily="66" charset="0"/>
              </a:rPr>
              <a:t> </a:t>
            </a:r>
            <a:r>
              <a:rPr lang="pl-PL" sz="2000" dirty="0" smtClean="0">
                <a:latin typeface="Comic Sans MS" pitchFamily="66" charset="0"/>
              </a:rPr>
              <a:t>                             tip </a:t>
            </a:r>
            <a:r>
              <a:rPr lang="pl-PL" sz="2000" dirty="0">
                <a:latin typeface="Comic Sans MS" pitchFamily="66" charset="0"/>
              </a:rPr>
              <a:t>podataka u datoteci, odnosno program iz </a:t>
            </a:r>
            <a:r>
              <a:rPr lang="pl-PL" sz="2000" dirty="0" smtClean="0">
                <a:latin typeface="Comic Sans MS" pitchFamily="66" charset="0"/>
              </a:rPr>
              <a:t>   </a:t>
            </a:r>
          </a:p>
          <a:p>
            <a:pPr>
              <a:spcBef>
                <a:spcPct val="20000"/>
              </a:spcBef>
            </a:pPr>
            <a:r>
              <a:rPr lang="pl-PL" sz="2000" dirty="0">
                <a:latin typeface="Comic Sans MS" pitchFamily="66" charset="0"/>
              </a:rPr>
              <a:t> </a:t>
            </a:r>
            <a:r>
              <a:rPr lang="pl-PL" sz="2000" dirty="0" smtClean="0">
                <a:latin typeface="Comic Sans MS" pitchFamily="66" charset="0"/>
              </a:rPr>
              <a:t>                             kojeg </a:t>
            </a:r>
            <a:r>
              <a:rPr lang="pl-PL" sz="2000" dirty="0">
                <a:latin typeface="Comic Sans MS" pitchFamily="66" charset="0"/>
              </a:rPr>
              <a:t>je dokument </a:t>
            </a:r>
            <a:r>
              <a:rPr lang="pl-PL" sz="2000" dirty="0" smtClean="0">
                <a:latin typeface="Comic Sans MS" pitchFamily="66" charset="0"/>
              </a:rPr>
              <a:t>  nastao </a:t>
            </a:r>
            <a:endParaRPr kumimoji="0" lang="en-US" sz="2000" i="0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 l="75147" t="19147" r="1659" b="39076"/>
          <a:stretch>
            <a:fillRect/>
          </a:stretch>
        </p:blipFill>
        <p:spPr bwMode="auto">
          <a:xfrm>
            <a:off x="500034" y="2500312"/>
            <a:ext cx="2143140" cy="2057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9" name="Straight Arrow Connector 28"/>
          <p:cNvCxnSpPr/>
          <p:nvPr/>
        </p:nvCxnSpPr>
        <p:spPr>
          <a:xfrm rot="5400000">
            <a:off x="1500166" y="2928940"/>
            <a:ext cx="1285884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1724004" y="3429006"/>
            <a:ext cx="990608" cy="9382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57172"/>
            <a:ext cx="6400800" cy="428628"/>
          </a:xfrm>
        </p:spPr>
        <p:txBody>
          <a:bodyPr/>
          <a:lstStyle/>
          <a:p>
            <a:r>
              <a:rPr lang="sr-Latn-ME" sz="2200" b="1" u="sng" dirty="0" smtClean="0">
                <a:solidFill>
                  <a:schemeClr val="tx1"/>
                </a:solidFill>
                <a:latin typeface="Comic Sans MS" pitchFamily="66" charset="0"/>
              </a:rPr>
              <a:t>Direktorijum i poddirektorijum</a:t>
            </a:r>
            <a:endParaRPr lang="en-US" sz="2200" b="1" u="sng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28596" y="1000114"/>
            <a:ext cx="8072494" cy="3786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000" dirty="0" err="1" smtClean="0">
                <a:latin typeface="Comic Sans MS" pitchFamily="66" charset="0"/>
              </a:rPr>
              <a:t>Sve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datoteka</a:t>
            </a:r>
            <a:r>
              <a:rPr lang="en-US" sz="2000" dirty="0" smtClean="0">
                <a:latin typeface="Comic Sans MS" pitchFamily="66" charset="0"/>
              </a:rPr>
              <a:t> u </a:t>
            </a:r>
            <a:r>
              <a:rPr lang="en-US" sz="2000" dirty="0" err="1" smtClean="0">
                <a:latin typeface="Comic Sans MS" pitchFamily="66" charset="0"/>
              </a:rPr>
              <a:t>sistemu</a:t>
            </a:r>
            <a:r>
              <a:rPr lang="en-US" sz="2000" dirty="0" smtClean="0">
                <a:latin typeface="Comic Sans MS" pitchFamily="66" charset="0"/>
              </a:rPr>
              <a:t> se </a:t>
            </a:r>
            <a:r>
              <a:rPr lang="en-US" sz="2000" dirty="0" err="1" smtClean="0">
                <a:latin typeface="Comic Sans MS" pitchFamily="66" charset="0"/>
              </a:rPr>
              <a:t>radi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preglednosti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kontrole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pristupa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grupišu</a:t>
            </a:r>
            <a:r>
              <a:rPr lang="en-US" sz="2000" dirty="0" smtClean="0">
                <a:latin typeface="Comic Sans MS" pitchFamily="66" charset="0"/>
              </a:rPr>
              <a:t> u </a:t>
            </a:r>
            <a:r>
              <a:rPr lang="en-US" sz="2000" dirty="0" err="1" smtClean="0">
                <a:latin typeface="Comic Sans MS" pitchFamily="66" charset="0"/>
              </a:rPr>
              <a:t>posebne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strukture</a:t>
            </a:r>
            <a:r>
              <a:rPr lang="en-US" sz="2000" dirty="0" smtClean="0">
                <a:latin typeface="Comic Sans MS" pitchFamily="66" charset="0"/>
              </a:rPr>
              <a:t> – </a:t>
            </a:r>
            <a:r>
              <a:rPr lang="en-US" sz="2000" b="1" u="sng" dirty="0" err="1" smtClean="0">
                <a:latin typeface="Comic Sans MS" pitchFamily="66" charset="0"/>
              </a:rPr>
              <a:t>direktorijume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sr-Latn-ME" sz="2000" dirty="0" smtClean="0">
              <a:latin typeface="Comic Sans MS" pitchFamily="66" charset="0"/>
            </a:endParaRPr>
          </a:p>
          <a:p>
            <a:pPr lvl="0">
              <a:spcBef>
                <a:spcPct val="20000"/>
              </a:spcBef>
            </a:pPr>
            <a:r>
              <a:rPr lang="sr-Latn-ME" sz="2000" dirty="0">
                <a:latin typeface="Comic Sans MS" pitchFamily="66" charset="0"/>
              </a:rPr>
              <a:t> </a:t>
            </a:r>
            <a:r>
              <a:rPr lang="sr-Latn-ME" sz="2000" dirty="0" smtClean="0">
                <a:latin typeface="Comic Sans MS" pitchFamily="66" charset="0"/>
              </a:rPr>
              <a:t>                                              </a:t>
            </a:r>
          </a:p>
          <a:p>
            <a:pPr lvl="0">
              <a:spcBef>
                <a:spcPct val="20000"/>
              </a:spcBef>
            </a:pPr>
            <a:r>
              <a:rPr lang="sr-Latn-ME" sz="2000" dirty="0">
                <a:latin typeface="Comic Sans MS" pitchFamily="66" charset="0"/>
              </a:rPr>
              <a:t> </a:t>
            </a:r>
            <a:r>
              <a:rPr lang="sr-Latn-ME" sz="2000" dirty="0" smtClean="0">
                <a:latin typeface="Comic Sans MS" pitchFamily="66" charset="0"/>
              </a:rPr>
              <a:t>                                           K   Kraći spisak datoteka –             </a:t>
            </a:r>
          </a:p>
          <a:p>
            <a:pPr lvl="0">
              <a:spcBef>
                <a:spcPct val="20000"/>
              </a:spcBef>
            </a:pPr>
            <a:r>
              <a:rPr lang="sr-Latn-ME" sz="2000" dirty="0">
                <a:latin typeface="Comic Sans MS" pitchFamily="66" charset="0"/>
              </a:rPr>
              <a:t> </a:t>
            </a:r>
            <a:r>
              <a:rPr lang="sr-Latn-ME" sz="2000" dirty="0" smtClean="0">
                <a:latin typeface="Comic Sans MS" pitchFamily="66" charset="0"/>
              </a:rPr>
              <a:t>                                                 </a:t>
            </a:r>
            <a:r>
              <a:rPr lang="sr-Latn-ME" sz="2000" b="1" u="sng" dirty="0" smtClean="0">
                <a:latin typeface="Comic Sans MS" pitchFamily="66" charset="0"/>
              </a:rPr>
              <a:t>poddirektorijum.</a:t>
            </a:r>
            <a:endParaRPr lang="en-US" sz="2000" b="1" u="sng" dirty="0" smtClean="0">
              <a:latin typeface="Comic Sans MS" pitchFamily="66" charset="0"/>
            </a:endParaRPr>
          </a:p>
          <a:p>
            <a:pPr lvl="0">
              <a:spcBef>
                <a:spcPct val="20000"/>
              </a:spcBef>
            </a:pPr>
            <a:endParaRPr lang="sr-Latn-ME" sz="2000" baseline="0" dirty="0">
              <a:latin typeface="Comic Sans MS" pitchFamily="66" charset="0"/>
            </a:endParaRPr>
          </a:p>
        </p:txBody>
      </p:sp>
      <p:sp>
        <p:nvSpPr>
          <p:cNvPr id="28674" name="AutoShape 2" descr="Image result for directory subdirectory"/>
          <p:cNvSpPr>
            <a:spLocks noChangeAspect="1" noChangeArrowheads="1"/>
          </p:cNvSpPr>
          <p:nvPr/>
        </p:nvSpPr>
        <p:spPr bwMode="auto">
          <a:xfrm>
            <a:off x="155575" y="-1608138"/>
            <a:ext cx="4367213" cy="335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6" name="AutoShape 4" descr="Image result for directory subdirectory"/>
          <p:cNvSpPr>
            <a:spLocks noChangeAspect="1" noChangeArrowheads="1"/>
          </p:cNvSpPr>
          <p:nvPr/>
        </p:nvSpPr>
        <p:spPr bwMode="auto">
          <a:xfrm>
            <a:off x="155575" y="-1608138"/>
            <a:ext cx="4367213" cy="335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8" name="AutoShape 6" descr="Image result for directory subdirectory"/>
          <p:cNvSpPr>
            <a:spLocks noChangeAspect="1" noChangeArrowheads="1"/>
          </p:cNvSpPr>
          <p:nvPr/>
        </p:nvSpPr>
        <p:spPr bwMode="auto">
          <a:xfrm>
            <a:off x="155575" y="-1608138"/>
            <a:ext cx="4367213" cy="335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8680" name="Picture 8" descr="Image result for directory subdirecto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928808"/>
            <a:ext cx="3500462" cy="26924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57172"/>
            <a:ext cx="6400800" cy="428628"/>
          </a:xfrm>
        </p:spPr>
        <p:txBody>
          <a:bodyPr/>
          <a:lstStyle/>
          <a:p>
            <a:r>
              <a:rPr lang="sr-Latn-ME" sz="2200" b="1" u="sng" dirty="0" smtClean="0">
                <a:solidFill>
                  <a:schemeClr val="tx1"/>
                </a:solidFill>
                <a:latin typeface="Comic Sans MS" pitchFamily="66" charset="0"/>
              </a:rPr>
              <a:t>Hijerarhijska organizacija podataka</a:t>
            </a:r>
            <a:endParaRPr lang="en-US" sz="2200" b="1" u="sng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28596" y="1000114"/>
            <a:ext cx="8072494" cy="3786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endParaRPr lang="sr-Latn-ME" sz="2000" baseline="0" dirty="0">
              <a:latin typeface="Comic Sans MS" pitchFamily="66" charset="0"/>
            </a:endParaRPr>
          </a:p>
        </p:txBody>
      </p:sp>
      <p:sp>
        <p:nvSpPr>
          <p:cNvPr id="28674" name="AutoShape 2" descr="Image result for directory subdirectory"/>
          <p:cNvSpPr>
            <a:spLocks noChangeAspect="1" noChangeArrowheads="1"/>
          </p:cNvSpPr>
          <p:nvPr/>
        </p:nvSpPr>
        <p:spPr bwMode="auto">
          <a:xfrm>
            <a:off x="155575" y="-1608138"/>
            <a:ext cx="4367213" cy="335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6" name="AutoShape 4" descr="Image result for directory subdirectory"/>
          <p:cNvSpPr>
            <a:spLocks noChangeAspect="1" noChangeArrowheads="1"/>
          </p:cNvSpPr>
          <p:nvPr/>
        </p:nvSpPr>
        <p:spPr bwMode="auto">
          <a:xfrm>
            <a:off x="155575" y="-1608138"/>
            <a:ext cx="4367213" cy="335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8" name="AutoShape 6" descr="Image result for directory subdirectory"/>
          <p:cNvSpPr>
            <a:spLocks noChangeAspect="1" noChangeArrowheads="1"/>
          </p:cNvSpPr>
          <p:nvPr/>
        </p:nvSpPr>
        <p:spPr bwMode="auto">
          <a:xfrm>
            <a:off x="155575" y="-1608138"/>
            <a:ext cx="4367213" cy="335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/>
        </p:nvGraphicFramePr>
        <p:xfrm>
          <a:off x="714348" y="57945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000892" y="121442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>
                <a:latin typeface="Comic Sans MS" pitchFamily="66" charset="0"/>
              </a:rPr>
              <a:t>0 nivo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00892" y="241673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>
                <a:latin typeface="Comic Sans MS" pitchFamily="66" charset="0"/>
              </a:rPr>
              <a:t>I</a:t>
            </a:r>
            <a:r>
              <a:rPr lang="sr-Latn-ME" dirty="0" smtClean="0">
                <a:latin typeface="Comic Sans MS" pitchFamily="66" charset="0"/>
              </a:rPr>
              <a:t> nivo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00892" y="355974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>
                <a:latin typeface="Comic Sans MS" pitchFamily="66" charset="0"/>
              </a:rPr>
              <a:t>II nivo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28596" y="1000114"/>
            <a:ext cx="8072494" cy="3786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endParaRPr lang="sr-Latn-ME" sz="2000" baseline="0" dirty="0">
              <a:latin typeface="Comic Sans MS" pitchFamily="66" charset="0"/>
            </a:endParaRPr>
          </a:p>
        </p:txBody>
      </p:sp>
      <p:sp>
        <p:nvSpPr>
          <p:cNvPr id="28674" name="AutoShape 2" descr="Image result for directory subdirectory"/>
          <p:cNvSpPr>
            <a:spLocks noChangeAspect="1" noChangeArrowheads="1"/>
          </p:cNvSpPr>
          <p:nvPr/>
        </p:nvSpPr>
        <p:spPr bwMode="auto">
          <a:xfrm>
            <a:off x="155575" y="-1608138"/>
            <a:ext cx="4367213" cy="335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6" name="AutoShape 4" descr="Image result for directory subdirectory"/>
          <p:cNvSpPr>
            <a:spLocks noChangeAspect="1" noChangeArrowheads="1"/>
          </p:cNvSpPr>
          <p:nvPr/>
        </p:nvSpPr>
        <p:spPr bwMode="auto">
          <a:xfrm>
            <a:off x="155575" y="-1608138"/>
            <a:ext cx="4367213" cy="335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8" name="AutoShape 6" descr="Image result for directory subdirectory"/>
          <p:cNvSpPr>
            <a:spLocks noChangeAspect="1" noChangeArrowheads="1"/>
          </p:cNvSpPr>
          <p:nvPr/>
        </p:nvSpPr>
        <p:spPr bwMode="auto">
          <a:xfrm>
            <a:off x="155575" y="-1608138"/>
            <a:ext cx="4367213" cy="335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698" name="Picture 2" descr="Image result for computer shutting dow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2195" y="1027124"/>
            <a:ext cx="2836863" cy="31877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4572000" y="1500180"/>
            <a:ext cx="32147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4000" dirty="0" smtClean="0">
                <a:solidFill>
                  <a:srgbClr val="00B0F0"/>
                </a:solidFill>
                <a:latin typeface="Comic Sans MS" pitchFamily="66" charset="0"/>
              </a:rPr>
              <a:t>HVALA NA PAŽNJI!</a:t>
            </a:r>
            <a:endParaRPr lang="en-US" dirty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357172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0034" y="642924"/>
            <a:ext cx="5257808" cy="1000133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sz="2000" dirty="0" err="1" smtClean="0">
                <a:latin typeface="Comic Sans MS" pitchFamily="66" charset="0"/>
              </a:rPr>
              <a:t>Kompleksan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programski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sistem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koji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treba</a:t>
            </a:r>
            <a:r>
              <a:rPr lang="sr-Latn-ME" sz="2000" dirty="0">
                <a:latin typeface="Comic Sans MS" pitchFamily="66" charset="0"/>
              </a:rPr>
              <a:t> </a:t>
            </a:r>
            <a:endParaRPr lang="sr-Latn-ME" sz="20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en-US" sz="2000" dirty="0" err="1" smtClean="0">
                <a:latin typeface="Comic Sans MS" pitchFamily="66" charset="0"/>
              </a:rPr>
              <a:t>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obezbjedi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lako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efikasno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sr-Latn-ME" sz="2000" dirty="0" smtClean="0">
                <a:latin typeface="Comic Sans MS" pitchFamily="66" charset="0"/>
              </a:rPr>
              <a:t>korišćenje</a:t>
            </a:r>
          </a:p>
          <a:p>
            <a:pPr algn="just">
              <a:buNone/>
            </a:pPr>
            <a:r>
              <a:rPr lang="sr-Latn-ME" sz="2000" dirty="0" smtClean="0">
                <a:latin typeface="Comic Sans MS" pitchFamily="66" charset="0"/>
              </a:rPr>
              <a:t>računara.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571472" y="3429005"/>
            <a:ext cx="5257808" cy="100013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r-Latn-M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Posmatra računar kao skup resursa koje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r-Latn-M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dodjeljuje</a:t>
            </a:r>
            <a:r>
              <a:rPr kumimoji="0" lang="sr-Latn-ME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programima, na takav način da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r-Latn-ME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računar bude što efikasnije iskorišćen.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786050" y="1785932"/>
            <a:ext cx="1691890" cy="1428760"/>
            <a:chOff x="3857621" y="1714494"/>
            <a:chExt cx="1691890" cy="1500198"/>
          </a:xfrm>
        </p:grpSpPr>
        <p:pic>
          <p:nvPicPr>
            <p:cNvPr id="10" name="Picture 11" descr="ist1_4235770_jigsaw_puzz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57621" y="1714494"/>
              <a:ext cx="1691890" cy="1500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WordArt 12"/>
            <p:cNvSpPr>
              <a:spLocks noChangeArrowheads="1" noChangeShapeType="1" noTextEdit="1"/>
            </p:cNvSpPr>
            <p:nvPr/>
          </p:nvSpPr>
          <p:spPr bwMode="auto">
            <a:xfrm rot="688658">
              <a:off x="4029453" y="1921769"/>
              <a:ext cx="1401311" cy="3583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800" kern="10" dirty="0" err="1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A50021"/>
                  </a:solidFill>
                  <a:latin typeface="Comic Sans MS"/>
                </a:rPr>
                <a:t>operativni</a:t>
              </a:r>
              <a:endPara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Comic Sans MS"/>
              </a:endParaRPr>
            </a:p>
            <a:p>
              <a:pPr algn="ctr"/>
              <a:r>
                <a:rPr lang="en-US" sz="2800" kern="10" dirty="0" err="1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A50021"/>
                  </a:solidFill>
                  <a:latin typeface="Comic Sans MS"/>
                </a:rPr>
                <a:t>sistem</a:t>
              </a:r>
              <a:endPara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Comic Sans MS"/>
              </a:endParaRPr>
            </a:p>
          </p:txBody>
        </p:sp>
      </p:grpSp>
      <p:sp>
        <p:nvSpPr>
          <p:cNvPr id="13" name="Content Placeholder 6"/>
          <p:cNvSpPr txBox="1">
            <a:spLocks/>
          </p:cNvSpPr>
          <p:nvPr/>
        </p:nvSpPr>
        <p:spPr>
          <a:xfrm>
            <a:off x="5500694" y="1285866"/>
            <a:ext cx="3000396" cy="3000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r-Latn-M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Resursi računarskog sistema: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Comic Sans MS" pitchFamily="66" charset="0"/>
              </a:rPr>
              <a:t>P</a:t>
            </a:r>
            <a:r>
              <a:rPr lang="sr-Latn-ME" sz="2000" dirty="0" smtClean="0">
                <a:latin typeface="Comic Sans MS" pitchFamily="66" charset="0"/>
              </a:rPr>
              <a:t>rocesor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M</a:t>
            </a:r>
            <a:r>
              <a:rPr kumimoji="0" lang="sr-Latn-M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emorija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Comic Sans MS" pitchFamily="66" charset="0"/>
              </a:rPr>
              <a:t>D</a:t>
            </a:r>
            <a:r>
              <a:rPr lang="sr-Latn-ME" sz="2000" dirty="0" smtClean="0">
                <a:latin typeface="Comic Sans MS" pitchFamily="66" charset="0"/>
              </a:rPr>
              <a:t>atoteke na disku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sr-Latn-M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Uređaji priključeni</a:t>
            </a:r>
            <a:r>
              <a:rPr kumimoji="0" lang="sr-Latn-ME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na računar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5" name="Striped Right Arrow 14"/>
          <p:cNvSpPr/>
          <p:nvPr/>
        </p:nvSpPr>
        <p:spPr>
          <a:xfrm rot="13939770">
            <a:off x="1903965" y="1812659"/>
            <a:ext cx="1000132" cy="42862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riped Right Arrow 15"/>
          <p:cNvSpPr/>
          <p:nvPr/>
        </p:nvSpPr>
        <p:spPr>
          <a:xfrm rot="8400716">
            <a:off x="1972449" y="2835748"/>
            <a:ext cx="1000132" cy="42862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riped Right Arrow 16"/>
          <p:cNvSpPr/>
          <p:nvPr/>
        </p:nvSpPr>
        <p:spPr>
          <a:xfrm rot="20129982">
            <a:off x="4330097" y="2259763"/>
            <a:ext cx="1000132" cy="42862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/>
          <p:cNvSpPr txBox="1">
            <a:spLocks/>
          </p:cNvSpPr>
          <p:nvPr/>
        </p:nvSpPr>
        <p:spPr>
          <a:xfrm>
            <a:off x="1500166" y="428610"/>
            <a:ext cx="5257808" cy="1000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r-Latn-ME" sz="24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Raspodjela resursa</a:t>
            </a:r>
            <a:endParaRPr kumimoji="0" lang="en-US" sz="2400" b="1" i="0" u="sng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28596" y="1428742"/>
            <a:ext cx="3929090" cy="3000396"/>
          </a:xfrm>
          <a:prstGeom prst="rect">
            <a:avLst/>
          </a:prstGeom>
          <a:ln>
            <a:solidFill>
              <a:srgbClr val="00B0F0"/>
            </a:solidFill>
            <a:prstDash val="dash"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r-Latn-ME" sz="20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Djeljivi resursi</a:t>
            </a:r>
            <a:r>
              <a:rPr kumimoji="0" lang="sr-Latn-ME" sz="2000" b="0" i="0" u="sng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sr-Latn-ME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– može ih koristiti više programa istovremeno: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baseline="0" dirty="0" smtClean="0">
                <a:latin typeface="Comic Sans MS" pitchFamily="66" charset="0"/>
              </a:rPr>
              <a:t>C</a:t>
            </a:r>
            <a:r>
              <a:rPr lang="sr-Latn-ME" sz="2000" baseline="0" dirty="0" smtClean="0">
                <a:latin typeface="Comic Sans MS" pitchFamily="66" charset="0"/>
              </a:rPr>
              <a:t>entralna</a:t>
            </a:r>
            <a:r>
              <a:rPr lang="sr-Latn-ME" sz="2000" dirty="0" smtClean="0">
                <a:latin typeface="Comic Sans MS" pitchFamily="66" charset="0"/>
              </a:rPr>
              <a:t> memorija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</a:t>
            </a:r>
            <a:r>
              <a:rPr kumimoji="0" lang="sr-Latn-ME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atoteke na disku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4857752" y="1428742"/>
            <a:ext cx="3929090" cy="3000396"/>
          </a:xfrm>
          <a:prstGeom prst="rect">
            <a:avLst/>
          </a:prstGeom>
          <a:ln>
            <a:solidFill>
              <a:srgbClr val="00B0F0"/>
            </a:solidFill>
            <a:prstDash val="dash"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r-Latn-ME" sz="20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Nedjeljivi resursi </a:t>
            </a:r>
            <a:r>
              <a:rPr kumimoji="0" lang="sr-Latn-ME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– samo jedan program može koristiti</a:t>
            </a:r>
            <a:r>
              <a:rPr kumimoji="0" lang="sr-Latn-ME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jedan resurs: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baseline="0" dirty="0" smtClean="0">
                <a:latin typeface="Comic Sans MS" pitchFamily="66" charset="0"/>
              </a:rPr>
              <a:t>P</a:t>
            </a:r>
            <a:r>
              <a:rPr lang="sr-Latn-ME" sz="2000" baseline="0" dirty="0" smtClean="0">
                <a:latin typeface="Comic Sans MS" pitchFamily="66" charset="0"/>
              </a:rPr>
              <a:t>rocesor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Š</a:t>
            </a:r>
            <a:r>
              <a:rPr kumimoji="0" lang="sr-Latn-ME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tampač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10" name="Picture 13" descr="ist1_4475062_calendar_2008_on_pc_scre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5742" y="3596890"/>
            <a:ext cx="1219200" cy="6893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57158" y="1357304"/>
            <a:ext cx="3286148" cy="571504"/>
          </a:xfrm>
          <a:prstGeom prst="ellipse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r-Latn-ME" sz="2000" b="1" dirty="0">
                <a:latin typeface="Comic Sans MS" pitchFamily="66" charset="0"/>
              </a:rPr>
              <a:t>k</a:t>
            </a:r>
            <a:r>
              <a:rPr kumimoji="0" lang="sr-Latn-ME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ontrola procesa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857488" y="785800"/>
            <a:ext cx="3286148" cy="57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r-Latn-ME" sz="2000" b="1" dirty="0">
                <a:latin typeface="Comic Sans MS" pitchFamily="66" charset="0"/>
              </a:rPr>
              <a:t>u</a:t>
            </a:r>
            <a:r>
              <a:rPr lang="sr-Latn-ME" sz="2000" b="1" dirty="0" smtClean="0">
                <a:latin typeface="Comic Sans MS" pitchFamily="66" charset="0"/>
              </a:rPr>
              <a:t>pravljanje memorijom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572132" y="1428742"/>
            <a:ext cx="3286148" cy="57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r-Latn-ME" sz="2000" b="1" dirty="0">
                <a:latin typeface="Comic Sans MS" pitchFamily="66" charset="0"/>
              </a:rPr>
              <a:t>u</a:t>
            </a:r>
            <a:r>
              <a:rPr lang="sr-Latn-ME" sz="2000" b="1" dirty="0" smtClean="0">
                <a:latin typeface="Comic Sans MS" pitchFamily="66" charset="0"/>
              </a:rPr>
              <a:t>pravljanje procesorom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3000364" y="4000510"/>
            <a:ext cx="3286148" cy="57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r-Latn-ME" sz="2000" b="1" dirty="0">
                <a:latin typeface="Comic Sans MS" pitchFamily="66" charset="0"/>
              </a:rPr>
              <a:t>u</a:t>
            </a:r>
            <a:r>
              <a:rPr lang="sr-Latn-ME" sz="2000" b="1" dirty="0" smtClean="0">
                <a:latin typeface="Comic Sans MS" pitchFamily="66" charset="0"/>
              </a:rPr>
              <a:t>pravljanje datotekama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57158" y="3214692"/>
            <a:ext cx="3286148" cy="57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r-Latn-ME" sz="2000" b="1" dirty="0">
                <a:latin typeface="Comic Sans MS" pitchFamily="66" charset="0"/>
              </a:rPr>
              <a:t>z</a:t>
            </a:r>
            <a:r>
              <a:rPr kumimoji="0" lang="sr-Latn-ME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aštita</a:t>
            </a:r>
            <a:r>
              <a:rPr kumimoji="0" lang="sr-Latn-ME" sz="2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sistema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5572132" y="3071816"/>
            <a:ext cx="3286148" cy="571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r-Latn-ME" sz="2000" b="1" dirty="0">
                <a:latin typeface="Comic Sans MS" pitchFamily="66" charset="0"/>
              </a:rPr>
              <a:t>u</a:t>
            </a:r>
            <a:r>
              <a:rPr lang="sr-Latn-ME" sz="2000" b="1" dirty="0" smtClean="0">
                <a:latin typeface="Comic Sans MS" pitchFamily="66" charset="0"/>
              </a:rPr>
              <a:t>pravljanje I/O jedinicama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571472" y="1236419"/>
            <a:ext cx="2786086" cy="899012"/>
          </a:xfrm>
          <a:custGeom>
            <a:avLst/>
            <a:gdLst>
              <a:gd name="connsiteX0" fmla="*/ 0 w 2786082"/>
              <a:gd name="connsiteY0" fmla="*/ 457200 h 914400"/>
              <a:gd name="connsiteX1" fmla="*/ 958640 w 2786082"/>
              <a:gd name="connsiteY1" fmla="*/ 22800 h 914400"/>
              <a:gd name="connsiteX2" fmla="*/ 1393042 w 2786082"/>
              <a:gd name="connsiteY2" fmla="*/ 2 h 914400"/>
              <a:gd name="connsiteX3" fmla="*/ 1827445 w 2786082"/>
              <a:gd name="connsiteY3" fmla="*/ 22800 h 914400"/>
              <a:gd name="connsiteX4" fmla="*/ 2786083 w 2786082"/>
              <a:gd name="connsiteY4" fmla="*/ 457204 h 914400"/>
              <a:gd name="connsiteX5" fmla="*/ 1827444 w 2786082"/>
              <a:gd name="connsiteY5" fmla="*/ 891606 h 914400"/>
              <a:gd name="connsiteX6" fmla="*/ 1393042 w 2786082"/>
              <a:gd name="connsiteY6" fmla="*/ 914404 h 914400"/>
              <a:gd name="connsiteX7" fmla="*/ 958640 w 2786082"/>
              <a:gd name="connsiteY7" fmla="*/ 891606 h 914400"/>
              <a:gd name="connsiteX8" fmla="*/ 2 w 2786082"/>
              <a:gd name="connsiteY8" fmla="*/ 457202 h 914400"/>
              <a:gd name="connsiteX9" fmla="*/ 0 w 2786082"/>
              <a:gd name="connsiteY9" fmla="*/ 457200 h 914400"/>
              <a:gd name="connsiteX0" fmla="*/ 0 w 2786086"/>
              <a:gd name="connsiteY0" fmla="*/ 449503 h 906707"/>
              <a:gd name="connsiteX1" fmla="*/ 958640 w 2786086"/>
              <a:gd name="connsiteY1" fmla="*/ 15103 h 906707"/>
              <a:gd name="connsiteX2" fmla="*/ 1393042 w 2786086"/>
              <a:gd name="connsiteY2" fmla="*/ 135163 h 906707"/>
              <a:gd name="connsiteX3" fmla="*/ 1827445 w 2786086"/>
              <a:gd name="connsiteY3" fmla="*/ 15103 h 906707"/>
              <a:gd name="connsiteX4" fmla="*/ 2786083 w 2786086"/>
              <a:gd name="connsiteY4" fmla="*/ 449507 h 906707"/>
              <a:gd name="connsiteX5" fmla="*/ 1827444 w 2786086"/>
              <a:gd name="connsiteY5" fmla="*/ 883909 h 906707"/>
              <a:gd name="connsiteX6" fmla="*/ 1393042 w 2786086"/>
              <a:gd name="connsiteY6" fmla="*/ 906707 h 906707"/>
              <a:gd name="connsiteX7" fmla="*/ 958640 w 2786086"/>
              <a:gd name="connsiteY7" fmla="*/ 883909 h 906707"/>
              <a:gd name="connsiteX8" fmla="*/ 2 w 2786086"/>
              <a:gd name="connsiteY8" fmla="*/ 449505 h 906707"/>
              <a:gd name="connsiteX9" fmla="*/ 0 w 2786086"/>
              <a:gd name="connsiteY9" fmla="*/ 449503 h 906707"/>
              <a:gd name="connsiteX0" fmla="*/ 0 w 2786086"/>
              <a:gd name="connsiteY0" fmla="*/ 449503 h 899012"/>
              <a:gd name="connsiteX1" fmla="*/ 958640 w 2786086"/>
              <a:gd name="connsiteY1" fmla="*/ 15103 h 899012"/>
              <a:gd name="connsiteX2" fmla="*/ 1393042 w 2786086"/>
              <a:gd name="connsiteY2" fmla="*/ 135163 h 899012"/>
              <a:gd name="connsiteX3" fmla="*/ 1827445 w 2786086"/>
              <a:gd name="connsiteY3" fmla="*/ 15103 h 899012"/>
              <a:gd name="connsiteX4" fmla="*/ 2786083 w 2786086"/>
              <a:gd name="connsiteY4" fmla="*/ 449507 h 899012"/>
              <a:gd name="connsiteX5" fmla="*/ 1827444 w 2786086"/>
              <a:gd name="connsiteY5" fmla="*/ 883909 h 899012"/>
              <a:gd name="connsiteX6" fmla="*/ 1393042 w 2786086"/>
              <a:gd name="connsiteY6" fmla="*/ 763813 h 899012"/>
              <a:gd name="connsiteX7" fmla="*/ 958640 w 2786086"/>
              <a:gd name="connsiteY7" fmla="*/ 883909 h 899012"/>
              <a:gd name="connsiteX8" fmla="*/ 2 w 2786086"/>
              <a:gd name="connsiteY8" fmla="*/ 449505 h 899012"/>
              <a:gd name="connsiteX9" fmla="*/ 0 w 2786086"/>
              <a:gd name="connsiteY9" fmla="*/ 449503 h 899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86086" h="899012">
                <a:moveTo>
                  <a:pt x="0" y="449503"/>
                </a:moveTo>
                <a:cubicBezTo>
                  <a:pt x="2" y="251932"/>
                  <a:pt x="386679" y="76712"/>
                  <a:pt x="958640" y="15103"/>
                </a:cubicBezTo>
                <a:cubicBezTo>
                  <a:pt x="1098847" y="0"/>
                  <a:pt x="1245476" y="135163"/>
                  <a:pt x="1393042" y="135163"/>
                </a:cubicBezTo>
                <a:cubicBezTo>
                  <a:pt x="1540608" y="135163"/>
                  <a:pt x="1687237" y="0"/>
                  <a:pt x="1827445" y="15103"/>
                </a:cubicBezTo>
                <a:cubicBezTo>
                  <a:pt x="2399409" y="76713"/>
                  <a:pt x="2786086" y="251935"/>
                  <a:pt x="2786083" y="449507"/>
                </a:cubicBezTo>
                <a:cubicBezTo>
                  <a:pt x="2786083" y="647078"/>
                  <a:pt x="2399406" y="822299"/>
                  <a:pt x="1827444" y="883909"/>
                </a:cubicBezTo>
                <a:cubicBezTo>
                  <a:pt x="1687236" y="899012"/>
                  <a:pt x="1540608" y="763813"/>
                  <a:pt x="1393042" y="763813"/>
                </a:cubicBezTo>
                <a:cubicBezTo>
                  <a:pt x="1245476" y="763813"/>
                  <a:pt x="1098847" y="899012"/>
                  <a:pt x="958640" y="883909"/>
                </a:cubicBezTo>
                <a:cubicBezTo>
                  <a:pt x="386677" y="822299"/>
                  <a:pt x="0" y="647077"/>
                  <a:pt x="2" y="449505"/>
                </a:cubicBezTo>
                <a:lnTo>
                  <a:pt x="0" y="449503"/>
                </a:lnTo>
                <a:close/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000360" y="571486"/>
            <a:ext cx="2928962" cy="899012"/>
          </a:xfrm>
          <a:custGeom>
            <a:avLst/>
            <a:gdLst>
              <a:gd name="connsiteX0" fmla="*/ 0 w 2786082"/>
              <a:gd name="connsiteY0" fmla="*/ 457200 h 914400"/>
              <a:gd name="connsiteX1" fmla="*/ 958640 w 2786082"/>
              <a:gd name="connsiteY1" fmla="*/ 22800 h 914400"/>
              <a:gd name="connsiteX2" fmla="*/ 1393042 w 2786082"/>
              <a:gd name="connsiteY2" fmla="*/ 2 h 914400"/>
              <a:gd name="connsiteX3" fmla="*/ 1827445 w 2786082"/>
              <a:gd name="connsiteY3" fmla="*/ 22800 h 914400"/>
              <a:gd name="connsiteX4" fmla="*/ 2786083 w 2786082"/>
              <a:gd name="connsiteY4" fmla="*/ 457204 h 914400"/>
              <a:gd name="connsiteX5" fmla="*/ 1827444 w 2786082"/>
              <a:gd name="connsiteY5" fmla="*/ 891606 h 914400"/>
              <a:gd name="connsiteX6" fmla="*/ 1393042 w 2786082"/>
              <a:gd name="connsiteY6" fmla="*/ 914404 h 914400"/>
              <a:gd name="connsiteX7" fmla="*/ 958640 w 2786082"/>
              <a:gd name="connsiteY7" fmla="*/ 891606 h 914400"/>
              <a:gd name="connsiteX8" fmla="*/ 2 w 2786082"/>
              <a:gd name="connsiteY8" fmla="*/ 457202 h 914400"/>
              <a:gd name="connsiteX9" fmla="*/ 0 w 2786082"/>
              <a:gd name="connsiteY9" fmla="*/ 457200 h 914400"/>
              <a:gd name="connsiteX0" fmla="*/ 0 w 2786086"/>
              <a:gd name="connsiteY0" fmla="*/ 449503 h 906707"/>
              <a:gd name="connsiteX1" fmla="*/ 958640 w 2786086"/>
              <a:gd name="connsiteY1" fmla="*/ 15103 h 906707"/>
              <a:gd name="connsiteX2" fmla="*/ 1393042 w 2786086"/>
              <a:gd name="connsiteY2" fmla="*/ 135163 h 906707"/>
              <a:gd name="connsiteX3" fmla="*/ 1827445 w 2786086"/>
              <a:gd name="connsiteY3" fmla="*/ 15103 h 906707"/>
              <a:gd name="connsiteX4" fmla="*/ 2786083 w 2786086"/>
              <a:gd name="connsiteY4" fmla="*/ 449507 h 906707"/>
              <a:gd name="connsiteX5" fmla="*/ 1827444 w 2786086"/>
              <a:gd name="connsiteY5" fmla="*/ 883909 h 906707"/>
              <a:gd name="connsiteX6" fmla="*/ 1393042 w 2786086"/>
              <a:gd name="connsiteY6" fmla="*/ 906707 h 906707"/>
              <a:gd name="connsiteX7" fmla="*/ 958640 w 2786086"/>
              <a:gd name="connsiteY7" fmla="*/ 883909 h 906707"/>
              <a:gd name="connsiteX8" fmla="*/ 2 w 2786086"/>
              <a:gd name="connsiteY8" fmla="*/ 449505 h 906707"/>
              <a:gd name="connsiteX9" fmla="*/ 0 w 2786086"/>
              <a:gd name="connsiteY9" fmla="*/ 449503 h 906707"/>
              <a:gd name="connsiteX0" fmla="*/ 0 w 2786086"/>
              <a:gd name="connsiteY0" fmla="*/ 449503 h 899012"/>
              <a:gd name="connsiteX1" fmla="*/ 958640 w 2786086"/>
              <a:gd name="connsiteY1" fmla="*/ 15103 h 899012"/>
              <a:gd name="connsiteX2" fmla="*/ 1393042 w 2786086"/>
              <a:gd name="connsiteY2" fmla="*/ 135163 h 899012"/>
              <a:gd name="connsiteX3" fmla="*/ 1827445 w 2786086"/>
              <a:gd name="connsiteY3" fmla="*/ 15103 h 899012"/>
              <a:gd name="connsiteX4" fmla="*/ 2786083 w 2786086"/>
              <a:gd name="connsiteY4" fmla="*/ 449507 h 899012"/>
              <a:gd name="connsiteX5" fmla="*/ 1827444 w 2786086"/>
              <a:gd name="connsiteY5" fmla="*/ 883909 h 899012"/>
              <a:gd name="connsiteX6" fmla="*/ 1393042 w 2786086"/>
              <a:gd name="connsiteY6" fmla="*/ 763813 h 899012"/>
              <a:gd name="connsiteX7" fmla="*/ 958640 w 2786086"/>
              <a:gd name="connsiteY7" fmla="*/ 883909 h 899012"/>
              <a:gd name="connsiteX8" fmla="*/ 2 w 2786086"/>
              <a:gd name="connsiteY8" fmla="*/ 449505 h 899012"/>
              <a:gd name="connsiteX9" fmla="*/ 0 w 2786086"/>
              <a:gd name="connsiteY9" fmla="*/ 449503 h 899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86086" h="899012">
                <a:moveTo>
                  <a:pt x="0" y="449503"/>
                </a:moveTo>
                <a:cubicBezTo>
                  <a:pt x="2" y="251932"/>
                  <a:pt x="386679" y="76712"/>
                  <a:pt x="958640" y="15103"/>
                </a:cubicBezTo>
                <a:cubicBezTo>
                  <a:pt x="1098847" y="0"/>
                  <a:pt x="1245476" y="135163"/>
                  <a:pt x="1393042" y="135163"/>
                </a:cubicBezTo>
                <a:cubicBezTo>
                  <a:pt x="1540608" y="135163"/>
                  <a:pt x="1687237" y="0"/>
                  <a:pt x="1827445" y="15103"/>
                </a:cubicBezTo>
                <a:cubicBezTo>
                  <a:pt x="2399409" y="76713"/>
                  <a:pt x="2786086" y="251935"/>
                  <a:pt x="2786083" y="449507"/>
                </a:cubicBezTo>
                <a:cubicBezTo>
                  <a:pt x="2786083" y="647078"/>
                  <a:pt x="2399406" y="822299"/>
                  <a:pt x="1827444" y="883909"/>
                </a:cubicBezTo>
                <a:cubicBezTo>
                  <a:pt x="1687236" y="899012"/>
                  <a:pt x="1540608" y="763813"/>
                  <a:pt x="1393042" y="763813"/>
                </a:cubicBezTo>
                <a:cubicBezTo>
                  <a:pt x="1245476" y="763813"/>
                  <a:pt x="1098847" y="899012"/>
                  <a:pt x="958640" y="883909"/>
                </a:cubicBezTo>
                <a:cubicBezTo>
                  <a:pt x="386677" y="822299"/>
                  <a:pt x="0" y="647077"/>
                  <a:pt x="2" y="449505"/>
                </a:cubicBezTo>
                <a:lnTo>
                  <a:pt x="0" y="449503"/>
                </a:lnTo>
                <a:close/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5715008" y="1214428"/>
            <a:ext cx="3000396" cy="899012"/>
          </a:xfrm>
          <a:custGeom>
            <a:avLst/>
            <a:gdLst>
              <a:gd name="connsiteX0" fmla="*/ 0 w 2786082"/>
              <a:gd name="connsiteY0" fmla="*/ 457200 h 914400"/>
              <a:gd name="connsiteX1" fmla="*/ 958640 w 2786082"/>
              <a:gd name="connsiteY1" fmla="*/ 22800 h 914400"/>
              <a:gd name="connsiteX2" fmla="*/ 1393042 w 2786082"/>
              <a:gd name="connsiteY2" fmla="*/ 2 h 914400"/>
              <a:gd name="connsiteX3" fmla="*/ 1827445 w 2786082"/>
              <a:gd name="connsiteY3" fmla="*/ 22800 h 914400"/>
              <a:gd name="connsiteX4" fmla="*/ 2786083 w 2786082"/>
              <a:gd name="connsiteY4" fmla="*/ 457204 h 914400"/>
              <a:gd name="connsiteX5" fmla="*/ 1827444 w 2786082"/>
              <a:gd name="connsiteY5" fmla="*/ 891606 h 914400"/>
              <a:gd name="connsiteX6" fmla="*/ 1393042 w 2786082"/>
              <a:gd name="connsiteY6" fmla="*/ 914404 h 914400"/>
              <a:gd name="connsiteX7" fmla="*/ 958640 w 2786082"/>
              <a:gd name="connsiteY7" fmla="*/ 891606 h 914400"/>
              <a:gd name="connsiteX8" fmla="*/ 2 w 2786082"/>
              <a:gd name="connsiteY8" fmla="*/ 457202 h 914400"/>
              <a:gd name="connsiteX9" fmla="*/ 0 w 2786082"/>
              <a:gd name="connsiteY9" fmla="*/ 457200 h 914400"/>
              <a:gd name="connsiteX0" fmla="*/ 0 w 2786086"/>
              <a:gd name="connsiteY0" fmla="*/ 449503 h 906707"/>
              <a:gd name="connsiteX1" fmla="*/ 958640 w 2786086"/>
              <a:gd name="connsiteY1" fmla="*/ 15103 h 906707"/>
              <a:gd name="connsiteX2" fmla="*/ 1393042 w 2786086"/>
              <a:gd name="connsiteY2" fmla="*/ 135163 h 906707"/>
              <a:gd name="connsiteX3" fmla="*/ 1827445 w 2786086"/>
              <a:gd name="connsiteY3" fmla="*/ 15103 h 906707"/>
              <a:gd name="connsiteX4" fmla="*/ 2786083 w 2786086"/>
              <a:gd name="connsiteY4" fmla="*/ 449507 h 906707"/>
              <a:gd name="connsiteX5" fmla="*/ 1827444 w 2786086"/>
              <a:gd name="connsiteY5" fmla="*/ 883909 h 906707"/>
              <a:gd name="connsiteX6" fmla="*/ 1393042 w 2786086"/>
              <a:gd name="connsiteY6" fmla="*/ 906707 h 906707"/>
              <a:gd name="connsiteX7" fmla="*/ 958640 w 2786086"/>
              <a:gd name="connsiteY7" fmla="*/ 883909 h 906707"/>
              <a:gd name="connsiteX8" fmla="*/ 2 w 2786086"/>
              <a:gd name="connsiteY8" fmla="*/ 449505 h 906707"/>
              <a:gd name="connsiteX9" fmla="*/ 0 w 2786086"/>
              <a:gd name="connsiteY9" fmla="*/ 449503 h 906707"/>
              <a:gd name="connsiteX0" fmla="*/ 0 w 2786086"/>
              <a:gd name="connsiteY0" fmla="*/ 449503 h 899012"/>
              <a:gd name="connsiteX1" fmla="*/ 958640 w 2786086"/>
              <a:gd name="connsiteY1" fmla="*/ 15103 h 899012"/>
              <a:gd name="connsiteX2" fmla="*/ 1393042 w 2786086"/>
              <a:gd name="connsiteY2" fmla="*/ 135163 h 899012"/>
              <a:gd name="connsiteX3" fmla="*/ 1827445 w 2786086"/>
              <a:gd name="connsiteY3" fmla="*/ 15103 h 899012"/>
              <a:gd name="connsiteX4" fmla="*/ 2786083 w 2786086"/>
              <a:gd name="connsiteY4" fmla="*/ 449507 h 899012"/>
              <a:gd name="connsiteX5" fmla="*/ 1827444 w 2786086"/>
              <a:gd name="connsiteY5" fmla="*/ 883909 h 899012"/>
              <a:gd name="connsiteX6" fmla="*/ 1393042 w 2786086"/>
              <a:gd name="connsiteY6" fmla="*/ 763813 h 899012"/>
              <a:gd name="connsiteX7" fmla="*/ 958640 w 2786086"/>
              <a:gd name="connsiteY7" fmla="*/ 883909 h 899012"/>
              <a:gd name="connsiteX8" fmla="*/ 2 w 2786086"/>
              <a:gd name="connsiteY8" fmla="*/ 449505 h 899012"/>
              <a:gd name="connsiteX9" fmla="*/ 0 w 2786086"/>
              <a:gd name="connsiteY9" fmla="*/ 449503 h 899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86086" h="899012">
                <a:moveTo>
                  <a:pt x="0" y="449503"/>
                </a:moveTo>
                <a:cubicBezTo>
                  <a:pt x="2" y="251932"/>
                  <a:pt x="386679" y="76712"/>
                  <a:pt x="958640" y="15103"/>
                </a:cubicBezTo>
                <a:cubicBezTo>
                  <a:pt x="1098847" y="0"/>
                  <a:pt x="1245476" y="135163"/>
                  <a:pt x="1393042" y="135163"/>
                </a:cubicBezTo>
                <a:cubicBezTo>
                  <a:pt x="1540608" y="135163"/>
                  <a:pt x="1687237" y="0"/>
                  <a:pt x="1827445" y="15103"/>
                </a:cubicBezTo>
                <a:cubicBezTo>
                  <a:pt x="2399409" y="76713"/>
                  <a:pt x="2786086" y="251935"/>
                  <a:pt x="2786083" y="449507"/>
                </a:cubicBezTo>
                <a:cubicBezTo>
                  <a:pt x="2786083" y="647078"/>
                  <a:pt x="2399406" y="822299"/>
                  <a:pt x="1827444" y="883909"/>
                </a:cubicBezTo>
                <a:cubicBezTo>
                  <a:pt x="1687236" y="899012"/>
                  <a:pt x="1540608" y="763813"/>
                  <a:pt x="1393042" y="763813"/>
                </a:cubicBezTo>
                <a:cubicBezTo>
                  <a:pt x="1245476" y="763813"/>
                  <a:pt x="1098847" y="899012"/>
                  <a:pt x="958640" y="883909"/>
                </a:cubicBezTo>
                <a:cubicBezTo>
                  <a:pt x="386677" y="822299"/>
                  <a:pt x="0" y="647077"/>
                  <a:pt x="2" y="449505"/>
                </a:cubicBezTo>
                <a:lnTo>
                  <a:pt x="0" y="449503"/>
                </a:lnTo>
                <a:close/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5786446" y="2887184"/>
            <a:ext cx="3000396" cy="899012"/>
          </a:xfrm>
          <a:custGeom>
            <a:avLst/>
            <a:gdLst>
              <a:gd name="connsiteX0" fmla="*/ 0 w 2786082"/>
              <a:gd name="connsiteY0" fmla="*/ 457200 h 914400"/>
              <a:gd name="connsiteX1" fmla="*/ 958640 w 2786082"/>
              <a:gd name="connsiteY1" fmla="*/ 22800 h 914400"/>
              <a:gd name="connsiteX2" fmla="*/ 1393042 w 2786082"/>
              <a:gd name="connsiteY2" fmla="*/ 2 h 914400"/>
              <a:gd name="connsiteX3" fmla="*/ 1827445 w 2786082"/>
              <a:gd name="connsiteY3" fmla="*/ 22800 h 914400"/>
              <a:gd name="connsiteX4" fmla="*/ 2786083 w 2786082"/>
              <a:gd name="connsiteY4" fmla="*/ 457204 h 914400"/>
              <a:gd name="connsiteX5" fmla="*/ 1827444 w 2786082"/>
              <a:gd name="connsiteY5" fmla="*/ 891606 h 914400"/>
              <a:gd name="connsiteX6" fmla="*/ 1393042 w 2786082"/>
              <a:gd name="connsiteY6" fmla="*/ 914404 h 914400"/>
              <a:gd name="connsiteX7" fmla="*/ 958640 w 2786082"/>
              <a:gd name="connsiteY7" fmla="*/ 891606 h 914400"/>
              <a:gd name="connsiteX8" fmla="*/ 2 w 2786082"/>
              <a:gd name="connsiteY8" fmla="*/ 457202 h 914400"/>
              <a:gd name="connsiteX9" fmla="*/ 0 w 2786082"/>
              <a:gd name="connsiteY9" fmla="*/ 457200 h 914400"/>
              <a:gd name="connsiteX0" fmla="*/ 0 w 2786086"/>
              <a:gd name="connsiteY0" fmla="*/ 449503 h 906707"/>
              <a:gd name="connsiteX1" fmla="*/ 958640 w 2786086"/>
              <a:gd name="connsiteY1" fmla="*/ 15103 h 906707"/>
              <a:gd name="connsiteX2" fmla="*/ 1393042 w 2786086"/>
              <a:gd name="connsiteY2" fmla="*/ 135163 h 906707"/>
              <a:gd name="connsiteX3" fmla="*/ 1827445 w 2786086"/>
              <a:gd name="connsiteY3" fmla="*/ 15103 h 906707"/>
              <a:gd name="connsiteX4" fmla="*/ 2786083 w 2786086"/>
              <a:gd name="connsiteY4" fmla="*/ 449507 h 906707"/>
              <a:gd name="connsiteX5" fmla="*/ 1827444 w 2786086"/>
              <a:gd name="connsiteY5" fmla="*/ 883909 h 906707"/>
              <a:gd name="connsiteX6" fmla="*/ 1393042 w 2786086"/>
              <a:gd name="connsiteY6" fmla="*/ 906707 h 906707"/>
              <a:gd name="connsiteX7" fmla="*/ 958640 w 2786086"/>
              <a:gd name="connsiteY7" fmla="*/ 883909 h 906707"/>
              <a:gd name="connsiteX8" fmla="*/ 2 w 2786086"/>
              <a:gd name="connsiteY8" fmla="*/ 449505 h 906707"/>
              <a:gd name="connsiteX9" fmla="*/ 0 w 2786086"/>
              <a:gd name="connsiteY9" fmla="*/ 449503 h 906707"/>
              <a:gd name="connsiteX0" fmla="*/ 0 w 2786086"/>
              <a:gd name="connsiteY0" fmla="*/ 449503 h 899012"/>
              <a:gd name="connsiteX1" fmla="*/ 958640 w 2786086"/>
              <a:gd name="connsiteY1" fmla="*/ 15103 h 899012"/>
              <a:gd name="connsiteX2" fmla="*/ 1393042 w 2786086"/>
              <a:gd name="connsiteY2" fmla="*/ 135163 h 899012"/>
              <a:gd name="connsiteX3" fmla="*/ 1827445 w 2786086"/>
              <a:gd name="connsiteY3" fmla="*/ 15103 h 899012"/>
              <a:gd name="connsiteX4" fmla="*/ 2786083 w 2786086"/>
              <a:gd name="connsiteY4" fmla="*/ 449507 h 899012"/>
              <a:gd name="connsiteX5" fmla="*/ 1827444 w 2786086"/>
              <a:gd name="connsiteY5" fmla="*/ 883909 h 899012"/>
              <a:gd name="connsiteX6" fmla="*/ 1393042 w 2786086"/>
              <a:gd name="connsiteY6" fmla="*/ 763813 h 899012"/>
              <a:gd name="connsiteX7" fmla="*/ 958640 w 2786086"/>
              <a:gd name="connsiteY7" fmla="*/ 883909 h 899012"/>
              <a:gd name="connsiteX8" fmla="*/ 2 w 2786086"/>
              <a:gd name="connsiteY8" fmla="*/ 449505 h 899012"/>
              <a:gd name="connsiteX9" fmla="*/ 0 w 2786086"/>
              <a:gd name="connsiteY9" fmla="*/ 449503 h 899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86086" h="899012">
                <a:moveTo>
                  <a:pt x="0" y="449503"/>
                </a:moveTo>
                <a:cubicBezTo>
                  <a:pt x="2" y="251932"/>
                  <a:pt x="386679" y="76712"/>
                  <a:pt x="958640" y="15103"/>
                </a:cubicBezTo>
                <a:cubicBezTo>
                  <a:pt x="1098847" y="0"/>
                  <a:pt x="1245476" y="135163"/>
                  <a:pt x="1393042" y="135163"/>
                </a:cubicBezTo>
                <a:cubicBezTo>
                  <a:pt x="1540608" y="135163"/>
                  <a:pt x="1687237" y="0"/>
                  <a:pt x="1827445" y="15103"/>
                </a:cubicBezTo>
                <a:cubicBezTo>
                  <a:pt x="2399409" y="76713"/>
                  <a:pt x="2786086" y="251935"/>
                  <a:pt x="2786083" y="449507"/>
                </a:cubicBezTo>
                <a:cubicBezTo>
                  <a:pt x="2786083" y="647078"/>
                  <a:pt x="2399406" y="822299"/>
                  <a:pt x="1827444" y="883909"/>
                </a:cubicBezTo>
                <a:cubicBezTo>
                  <a:pt x="1687236" y="899012"/>
                  <a:pt x="1540608" y="763813"/>
                  <a:pt x="1393042" y="763813"/>
                </a:cubicBezTo>
                <a:cubicBezTo>
                  <a:pt x="1245476" y="763813"/>
                  <a:pt x="1098847" y="899012"/>
                  <a:pt x="958640" y="883909"/>
                </a:cubicBezTo>
                <a:cubicBezTo>
                  <a:pt x="386677" y="822299"/>
                  <a:pt x="0" y="647077"/>
                  <a:pt x="2" y="449505"/>
                </a:cubicBezTo>
                <a:lnTo>
                  <a:pt x="0" y="449503"/>
                </a:lnTo>
                <a:close/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e result for windows operating systems logo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8182" t="20218" r="12121" b="19128"/>
          <a:stretch>
            <a:fillRect/>
          </a:stretch>
        </p:blipFill>
        <p:spPr bwMode="auto">
          <a:xfrm>
            <a:off x="3643306" y="2143122"/>
            <a:ext cx="1643074" cy="1071570"/>
          </a:xfrm>
          <a:prstGeom prst="rect">
            <a:avLst/>
          </a:prstGeom>
          <a:noFill/>
        </p:spPr>
      </p:pic>
      <p:sp>
        <p:nvSpPr>
          <p:cNvPr id="16" name="Freeform 15"/>
          <p:cNvSpPr/>
          <p:nvPr/>
        </p:nvSpPr>
        <p:spPr>
          <a:xfrm>
            <a:off x="3143240" y="3744440"/>
            <a:ext cx="3000396" cy="899012"/>
          </a:xfrm>
          <a:custGeom>
            <a:avLst/>
            <a:gdLst>
              <a:gd name="connsiteX0" fmla="*/ 0 w 2786082"/>
              <a:gd name="connsiteY0" fmla="*/ 457200 h 914400"/>
              <a:gd name="connsiteX1" fmla="*/ 958640 w 2786082"/>
              <a:gd name="connsiteY1" fmla="*/ 22800 h 914400"/>
              <a:gd name="connsiteX2" fmla="*/ 1393042 w 2786082"/>
              <a:gd name="connsiteY2" fmla="*/ 2 h 914400"/>
              <a:gd name="connsiteX3" fmla="*/ 1827445 w 2786082"/>
              <a:gd name="connsiteY3" fmla="*/ 22800 h 914400"/>
              <a:gd name="connsiteX4" fmla="*/ 2786083 w 2786082"/>
              <a:gd name="connsiteY4" fmla="*/ 457204 h 914400"/>
              <a:gd name="connsiteX5" fmla="*/ 1827444 w 2786082"/>
              <a:gd name="connsiteY5" fmla="*/ 891606 h 914400"/>
              <a:gd name="connsiteX6" fmla="*/ 1393042 w 2786082"/>
              <a:gd name="connsiteY6" fmla="*/ 914404 h 914400"/>
              <a:gd name="connsiteX7" fmla="*/ 958640 w 2786082"/>
              <a:gd name="connsiteY7" fmla="*/ 891606 h 914400"/>
              <a:gd name="connsiteX8" fmla="*/ 2 w 2786082"/>
              <a:gd name="connsiteY8" fmla="*/ 457202 h 914400"/>
              <a:gd name="connsiteX9" fmla="*/ 0 w 2786082"/>
              <a:gd name="connsiteY9" fmla="*/ 457200 h 914400"/>
              <a:gd name="connsiteX0" fmla="*/ 0 w 2786086"/>
              <a:gd name="connsiteY0" fmla="*/ 449503 h 906707"/>
              <a:gd name="connsiteX1" fmla="*/ 958640 w 2786086"/>
              <a:gd name="connsiteY1" fmla="*/ 15103 h 906707"/>
              <a:gd name="connsiteX2" fmla="*/ 1393042 w 2786086"/>
              <a:gd name="connsiteY2" fmla="*/ 135163 h 906707"/>
              <a:gd name="connsiteX3" fmla="*/ 1827445 w 2786086"/>
              <a:gd name="connsiteY3" fmla="*/ 15103 h 906707"/>
              <a:gd name="connsiteX4" fmla="*/ 2786083 w 2786086"/>
              <a:gd name="connsiteY4" fmla="*/ 449507 h 906707"/>
              <a:gd name="connsiteX5" fmla="*/ 1827444 w 2786086"/>
              <a:gd name="connsiteY5" fmla="*/ 883909 h 906707"/>
              <a:gd name="connsiteX6" fmla="*/ 1393042 w 2786086"/>
              <a:gd name="connsiteY6" fmla="*/ 906707 h 906707"/>
              <a:gd name="connsiteX7" fmla="*/ 958640 w 2786086"/>
              <a:gd name="connsiteY7" fmla="*/ 883909 h 906707"/>
              <a:gd name="connsiteX8" fmla="*/ 2 w 2786086"/>
              <a:gd name="connsiteY8" fmla="*/ 449505 h 906707"/>
              <a:gd name="connsiteX9" fmla="*/ 0 w 2786086"/>
              <a:gd name="connsiteY9" fmla="*/ 449503 h 906707"/>
              <a:gd name="connsiteX0" fmla="*/ 0 w 2786086"/>
              <a:gd name="connsiteY0" fmla="*/ 449503 h 899012"/>
              <a:gd name="connsiteX1" fmla="*/ 958640 w 2786086"/>
              <a:gd name="connsiteY1" fmla="*/ 15103 h 899012"/>
              <a:gd name="connsiteX2" fmla="*/ 1393042 w 2786086"/>
              <a:gd name="connsiteY2" fmla="*/ 135163 h 899012"/>
              <a:gd name="connsiteX3" fmla="*/ 1827445 w 2786086"/>
              <a:gd name="connsiteY3" fmla="*/ 15103 h 899012"/>
              <a:gd name="connsiteX4" fmla="*/ 2786083 w 2786086"/>
              <a:gd name="connsiteY4" fmla="*/ 449507 h 899012"/>
              <a:gd name="connsiteX5" fmla="*/ 1827444 w 2786086"/>
              <a:gd name="connsiteY5" fmla="*/ 883909 h 899012"/>
              <a:gd name="connsiteX6" fmla="*/ 1393042 w 2786086"/>
              <a:gd name="connsiteY6" fmla="*/ 763813 h 899012"/>
              <a:gd name="connsiteX7" fmla="*/ 958640 w 2786086"/>
              <a:gd name="connsiteY7" fmla="*/ 883909 h 899012"/>
              <a:gd name="connsiteX8" fmla="*/ 2 w 2786086"/>
              <a:gd name="connsiteY8" fmla="*/ 449505 h 899012"/>
              <a:gd name="connsiteX9" fmla="*/ 0 w 2786086"/>
              <a:gd name="connsiteY9" fmla="*/ 449503 h 899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86086" h="899012">
                <a:moveTo>
                  <a:pt x="0" y="449503"/>
                </a:moveTo>
                <a:cubicBezTo>
                  <a:pt x="2" y="251932"/>
                  <a:pt x="386679" y="76712"/>
                  <a:pt x="958640" y="15103"/>
                </a:cubicBezTo>
                <a:cubicBezTo>
                  <a:pt x="1098847" y="0"/>
                  <a:pt x="1245476" y="135163"/>
                  <a:pt x="1393042" y="135163"/>
                </a:cubicBezTo>
                <a:cubicBezTo>
                  <a:pt x="1540608" y="135163"/>
                  <a:pt x="1687237" y="0"/>
                  <a:pt x="1827445" y="15103"/>
                </a:cubicBezTo>
                <a:cubicBezTo>
                  <a:pt x="2399409" y="76713"/>
                  <a:pt x="2786086" y="251935"/>
                  <a:pt x="2786083" y="449507"/>
                </a:cubicBezTo>
                <a:cubicBezTo>
                  <a:pt x="2786083" y="647078"/>
                  <a:pt x="2399406" y="822299"/>
                  <a:pt x="1827444" y="883909"/>
                </a:cubicBezTo>
                <a:cubicBezTo>
                  <a:pt x="1687236" y="899012"/>
                  <a:pt x="1540608" y="763813"/>
                  <a:pt x="1393042" y="763813"/>
                </a:cubicBezTo>
                <a:cubicBezTo>
                  <a:pt x="1245476" y="763813"/>
                  <a:pt x="1098847" y="899012"/>
                  <a:pt x="958640" y="883909"/>
                </a:cubicBezTo>
                <a:cubicBezTo>
                  <a:pt x="386677" y="822299"/>
                  <a:pt x="0" y="647077"/>
                  <a:pt x="2" y="449505"/>
                </a:cubicBezTo>
                <a:lnTo>
                  <a:pt x="0" y="449503"/>
                </a:lnTo>
                <a:close/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500034" y="3000378"/>
            <a:ext cx="3000396" cy="899012"/>
          </a:xfrm>
          <a:custGeom>
            <a:avLst/>
            <a:gdLst>
              <a:gd name="connsiteX0" fmla="*/ 0 w 2786082"/>
              <a:gd name="connsiteY0" fmla="*/ 457200 h 914400"/>
              <a:gd name="connsiteX1" fmla="*/ 958640 w 2786082"/>
              <a:gd name="connsiteY1" fmla="*/ 22800 h 914400"/>
              <a:gd name="connsiteX2" fmla="*/ 1393042 w 2786082"/>
              <a:gd name="connsiteY2" fmla="*/ 2 h 914400"/>
              <a:gd name="connsiteX3" fmla="*/ 1827445 w 2786082"/>
              <a:gd name="connsiteY3" fmla="*/ 22800 h 914400"/>
              <a:gd name="connsiteX4" fmla="*/ 2786083 w 2786082"/>
              <a:gd name="connsiteY4" fmla="*/ 457204 h 914400"/>
              <a:gd name="connsiteX5" fmla="*/ 1827444 w 2786082"/>
              <a:gd name="connsiteY5" fmla="*/ 891606 h 914400"/>
              <a:gd name="connsiteX6" fmla="*/ 1393042 w 2786082"/>
              <a:gd name="connsiteY6" fmla="*/ 914404 h 914400"/>
              <a:gd name="connsiteX7" fmla="*/ 958640 w 2786082"/>
              <a:gd name="connsiteY7" fmla="*/ 891606 h 914400"/>
              <a:gd name="connsiteX8" fmla="*/ 2 w 2786082"/>
              <a:gd name="connsiteY8" fmla="*/ 457202 h 914400"/>
              <a:gd name="connsiteX9" fmla="*/ 0 w 2786082"/>
              <a:gd name="connsiteY9" fmla="*/ 457200 h 914400"/>
              <a:gd name="connsiteX0" fmla="*/ 0 w 2786086"/>
              <a:gd name="connsiteY0" fmla="*/ 449503 h 906707"/>
              <a:gd name="connsiteX1" fmla="*/ 958640 w 2786086"/>
              <a:gd name="connsiteY1" fmla="*/ 15103 h 906707"/>
              <a:gd name="connsiteX2" fmla="*/ 1393042 w 2786086"/>
              <a:gd name="connsiteY2" fmla="*/ 135163 h 906707"/>
              <a:gd name="connsiteX3" fmla="*/ 1827445 w 2786086"/>
              <a:gd name="connsiteY3" fmla="*/ 15103 h 906707"/>
              <a:gd name="connsiteX4" fmla="*/ 2786083 w 2786086"/>
              <a:gd name="connsiteY4" fmla="*/ 449507 h 906707"/>
              <a:gd name="connsiteX5" fmla="*/ 1827444 w 2786086"/>
              <a:gd name="connsiteY5" fmla="*/ 883909 h 906707"/>
              <a:gd name="connsiteX6" fmla="*/ 1393042 w 2786086"/>
              <a:gd name="connsiteY6" fmla="*/ 906707 h 906707"/>
              <a:gd name="connsiteX7" fmla="*/ 958640 w 2786086"/>
              <a:gd name="connsiteY7" fmla="*/ 883909 h 906707"/>
              <a:gd name="connsiteX8" fmla="*/ 2 w 2786086"/>
              <a:gd name="connsiteY8" fmla="*/ 449505 h 906707"/>
              <a:gd name="connsiteX9" fmla="*/ 0 w 2786086"/>
              <a:gd name="connsiteY9" fmla="*/ 449503 h 906707"/>
              <a:gd name="connsiteX0" fmla="*/ 0 w 2786086"/>
              <a:gd name="connsiteY0" fmla="*/ 449503 h 899012"/>
              <a:gd name="connsiteX1" fmla="*/ 958640 w 2786086"/>
              <a:gd name="connsiteY1" fmla="*/ 15103 h 899012"/>
              <a:gd name="connsiteX2" fmla="*/ 1393042 w 2786086"/>
              <a:gd name="connsiteY2" fmla="*/ 135163 h 899012"/>
              <a:gd name="connsiteX3" fmla="*/ 1827445 w 2786086"/>
              <a:gd name="connsiteY3" fmla="*/ 15103 h 899012"/>
              <a:gd name="connsiteX4" fmla="*/ 2786083 w 2786086"/>
              <a:gd name="connsiteY4" fmla="*/ 449507 h 899012"/>
              <a:gd name="connsiteX5" fmla="*/ 1827444 w 2786086"/>
              <a:gd name="connsiteY5" fmla="*/ 883909 h 899012"/>
              <a:gd name="connsiteX6" fmla="*/ 1393042 w 2786086"/>
              <a:gd name="connsiteY6" fmla="*/ 763813 h 899012"/>
              <a:gd name="connsiteX7" fmla="*/ 958640 w 2786086"/>
              <a:gd name="connsiteY7" fmla="*/ 883909 h 899012"/>
              <a:gd name="connsiteX8" fmla="*/ 2 w 2786086"/>
              <a:gd name="connsiteY8" fmla="*/ 449505 h 899012"/>
              <a:gd name="connsiteX9" fmla="*/ 0 w 2786086"/>
              <a:gd name="connsiteY9" fmla="*/ 449503 h 899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86086" h="899012">
                <a:moveTo>
                  <a:pt x="0" y="449503"/>
                </a:moveTo>
                <a:cubicBezTo>
                  <a:pt x="2" y="251932"/>
                  <a:pt x="386679" y="76712"/>
                  <a:pt x="958640" y="15103"/>
                </a:cubicBezTo>
                <a:cubicBezTo>
                  <a:pt x="1098847" y="0"/>
                  <a:pt x="1245476" y="135163"/>
                  <a:pt x="1393042" y="135163"/>
                </a:cubicBezTo>
                <a:cubicBezTo>
                  <a:pt x="1540608" y="135163"/>
                  <a:pt x="1687237" y="0"/>
                  <a:pt x="1827445" y="15103"/>
                </a:cubicBezTo>
                <a:cubicBezTo>
                  <a:pt x="2399409" y="76713"/>
                  <a:pt x="2786086" y="251935"/>
                  <a:pt x="2786083" y="449507"/>
                </a:cubicBezTo>
                <a:cubicBezTo>
                  <a:pt x="2786083" y="647078"/>
                  <a:pt x="2399406" y="822299"/>
                  <a:pt x="1827444" y="883909"/>
                </a:cubicBezTo>
                <a:cubicBezTo>
                  <a:pt x="1687236" y="899012"/>
                  <a:pt x="1540608" y="763813"/>
                  <a:pt x="1393042" y="763813"/>
                </a:cubicBezTo>
                <a:cubicBezTo>
                  <a:pt x="1245476" y="763813"/>
                  <a:pt x="1098847" y="899012"/>
                  <a:pt x="958640" y="883909"/>
                </a:cubicBezTo>
                <a:cubicBezTo>
                  <a:pt x="386677" y="822299"/>
                  <a:pt x="0" y="647077"/>
                  <a:pt x="2" y="449505"/>
                </a:cubicBezTo>
                <a:lnTo>
                  <a:pt x="0" y="449503"/>
                </a:lnTo>
                <a:close/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8926" y="2285998"/>
            <a:ext cx="3286148" cy="928694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F</a:t>
            </a:r>
            <a:r>
              <a:rPr lang="sr-Latn-ME" sz="2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unkcije operativnog sistema</a:t>
            </a:r>
            <a:endParaRPr lang="en-US" sz="2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428610"/>
            <a:ext cx="6400800" cy="500066"/>
          </a:xfrm>
        </p:spPr>
        <p:txBody>
          <a:bodyPr>
            <a:normAutofit/>
          </a:bodyPr>
          <a:lstStyle/>
          <a:p>
            <a:r>
              <a:rPr lang="sr-Latn-ME" sz="2200" b="1" u="sng" dirty="0" smtClean="0">
                <a:solidFill>
                  <a:schemeClr val="tx1"/>
                </a:solidFill>
                <a:latin typeface="Comic Sans MS" pitchFamily="66" charset="0"/>
              </a:rPr>
              <a:t>Komponente operativnog sistema</a:t>
            </a:r>
            <a:endParaRPr lang="en-US" sz="2200" b="1" u="sng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6" name="Picture 2" descr="Image result for puzzle pieces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332456"/>
            <a:ext cx="7000924" cy="2739492"/>
          </a:xfrm>
          <a:prstGeom prst="rect">
            <a:avLst/>
          </a:prstGeom>
          <a:noFill/>
        </p:spPr>
      </p:pic>
      <p:sp>
        <p:nvSpPr>
          <p:cNvPr id="7" name="Subtitle 2"/>
          <p:cNvSpPr txBox="1">
            <a:spLocks/>
          </p:cNvSpPr>
          <p:nvPr/>
        </p:nvSpPr>
        <p:spPr>
          <a:xfrm rot="18688466">
            <a:off x="1245421" y="2299765"/>
            <a:ext cx="1714181" cy="5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r-Latn-ME" sz="2200" b="1" u="sng" dirty="0" smtClean="0">
                <a:latin typeface="Comic Sans MS" pitchFamily="66" charset="0"/>
              </a:rPr>
              <a:t>jezgro</a:t>
            </a:r>
            <a:endParaRPr kumimoji="0" lang="en-US" sz="22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 rot="19192679">
            <a:off x="3817189" y="2200793"/>
            <a:ext cx="1714181" cy="5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r-Latn-ME" sz="2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mikrokod</a:t>
            </a:r>
            <a:endParaRPr kumimoji="0" lang="en-US" sz="22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 rot="19192679">
            <a:off x="6541727" y="2207979"/>
            <a:ext cx="1714181" cy="5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r-Latn-ME" sz="2200" b="1" u="sng" dirty="0" smtClean="0">
                <a:latin typeface="Comic Sans MS" pitchFamily="66" charset="0"/>
              </a:rPr>
              <a:t>ljuska</a:t>
            </a:r>
            <a:endParaRPr kumimoji="0" lang="en-US" sz="22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4" name="Picture 2" descr="Image result for no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997240">
            <a:off x="265743" y="166686"/>
            <a:ext cx="1963454" cy="1963454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0623727">
            <a:off x="572931" y="857238"/>
            <a:ext cx="1357322" cy="714380"/>
          </a:xfrm>
        </p:spPr>
        <p:txBody>
          <a:bodyPr>
            <a:normAutofit fontScale="92500" lnSpcReduction="10000"/>
          </a:bodyPr>
          <a:lstStyle/>
          <a:p>
            <a:r>
              <a:rPr lang="sr-Latn-ME" sz="2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JEZGRO</a:t>
            </a:r>
          </a:p>
          <a:p>
            <a:r>
              <a:rPr lang="sr-Latn-ME" sz="2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(kernel)</a:t>
            </a:r>
            <a:endParaRPr lang="en-US" sz="2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" name="Content Placeholder 6"/>
          <p:cNvSpPr txBox="1">
            <a:spLocks/>
          </p:cNvSpPr>
          <p:nvPr/>
        </p:nvSpPr>
        <p:spPr>
          <a:xfrm>
            <a:off x="3028968" y="571486"/>
            <a:ext cx="5257808" cy="3857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just">
              <a:spcBef>
                <a:spcPct val="20000"/>
              </a:spcBef>
            </a:pPr>
            <a:r>
              <a:rPr lang="sr-Latn-ME" sz="2000" dirty="0" err="1" smtClean="0">
                <a:latin typeface="Comic Sans MS" pitchFamily="66" charset="0"/>
              </a:rPr>
              <a:t>S</a:t>
            </a:r>
            <a:r>
              <a:rPr lang="en-US" sz="2000" dirty="0" err="1" smtClean="0">
                <a:latin typeface="Comic Sans MS" pitchFamily="66" charset="0"/>
              </a:rPr>
              <a:t>kup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programa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operativnog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sistema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koji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kontroliše</a:t>
            </a:r>
            <a:r>
              <a:rPr lang="sr-Latn-ME" sz="2000" dirty="0" smtClean="0">
                <a:latin typeface="Comic Sans MS" pitchFamily="66" charset="0"/>
              </a:rPr>
              <a:t>:</a:t>
            </a:r>
          </a:p>
          <a:p>
            <a:pPr lvl="0" algn="just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2000" dirty="0" err="1" smtClean="0">
                <a:latin typeface="Comic Sans MS" pitchFamily="66" charset="0"/>
              </a:rPr>
              <a:t>pristup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računaru</a:t>
            </a:r>
            <a:endParaRPr lang="sr-Latn-ME" sz="2000" dirty="0" smtClean="0">
              <a:latin typeface="Comic Sans MS" pitchFamily="66" charset="0"/>
            </a:endParaRPr>
          </a:p>
          <a:p>
            <a:pPr lvl="0" algn="just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2000" dirty="0" err="1" smtClean="0">
                <a:latin typeface="Comic Sans MS" pitchFamily="66" charset="0"/>
              </a:rPr>
              <a:t>organizaciju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memorije</a:t>
            </a:r>
            <a:endParaRPr lang="sr-Latn-ME" sz="2000" dirty="0" smtClean="0">
              <a:latin typeface="Comic Sans MS" pitchFamily="66" charset="0"/>
            </a:endParaRPr>
          </a:p>
          <a:p>
            <a:pPr lvl="0" algn="just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2000" dirty="0" err="1" smtClean="0">
                <a:latin typeface="Comic Sans MS" pitchFamily="66" charset="0"/>
              </a:rPr>
              <a:t>organizaciju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datoteka</a:t>
            </a:r>
            <a:endParaRPr lang="sr-Latn-ME" sz="2000" dirty="0" smtClean="0">
              <a:latin typeface="Comic Sans MS" pitchFamily="66" charset="0"/>
            </a:endParaRPr>
          </a:p>
          <a:p>
            <a:pPr lvl="0" algn="just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2000" dirty="0" err="1" smtClean="0">
                <a:latin typeface="Comic Sans MS" pitchFamily="66" charset="0"/>
              </a:rPr>
              <a:t>raspored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rada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procesa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sr-Latn-ME" sz="2000" dirty="0">
              <a:latin typeface="Comic Sans MS" pitchFamily="66" charset="0"/>
            </a:endParaRPr>
          </a:p>
          <a:p>
            <a:pPr lvl="0" algn="just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2000" dirty="0" err="1" smtClean="0">
                <a:latin typeface="Comic Sans MS" pitchFamily="66" charset="0"/>
              </a:rPr>
              <a:t>raspored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sistemskih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resursa</a:t>
            </a:r>
            <a:r>
              <a:rPr lang="en-US" sz="2000" dirty="0">
                <a:latin typeface="Comic Sans MS" pitchFamily="66" charset="0"/>
              </a:rPr>
              <a:t>. </a:t>
            </a:r>
            <a:endParaRPr lang="sr-Latn-ME" sz="2000" dirty="0" smtClean="0">
              <a:latin typeface="Comic Sans MS" pitchFamily="66" charset="0"/>
            </a:endParaRPr>
          </a:p>
          <a:p>
            <a:pPr lvl="0" algn="just">
              <a:spcBef>
                <a:spcPct val="20000"/>
              </a:spcBef>
            </a:pPr>
            <a:r>
              <a:rPr lang="en-US" sz="2000" dirty="0" err="1" smtClean="0">
                <a:latin typeface="Comic Sans MS" pitchFamily="66" charset="0"/>
              </a:rPr>
              <a:t>Ovi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programi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rade</a:t>
            </a:r>
            <a:r>
              <a:rPr lang="en-US" sz="2000" dirty="0">
                <a:latin typeface="Comic Sans MS" pitchFamily="66" charset="0"/>
              </a:rPr>
              <a:t> u </a:t>
            </a:r>
            <a:r>
              <a:rPr lang="en-US" sz="2000" dirty="0" err="1">
                <a:latin typeface="Comic Sans MS" pitchFamily="66" charset="0"/>
              </a:rPr>
              <a:t>posebnom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režimu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rada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hardverski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zaštićeno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od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mogućih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uticaja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korisnika</a:t>
            </a:r>
            <a:r>
              <a:rPr lang="en-US" sz="2000" dirty="0">
                <a:latin typeface="Comic Sans MS" pitchFamily="66" charset="0"/>
              </a:rPr>
              <a:t>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4" name="Picture 2" descr="Image result for no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997240">
            <a:off x="265743" y="166686"/>
            <a:ext cx="1963454" cy="1963454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0623727">
            <a:off x="473721" y="850176"/>
            <a:ext cx="1628780" cy="886857"/>
          </a:xfrm>
        </p:spPr>
        <p:txBody>
          <a:bodyPr>
            <a:normAutofit fontScale="92500"/>
          </a:bodyPr>
          <a:lstStyle/>
          <a:p>
            <a:r>
              <a:rPr lang="sr-Latn-ME" sz="2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MIKROKOD</a:t>
            </a:r>
          </a:p>
          <a:p>
            <a:r>
              <a:rPr lang="sr-Latn-ME" sz="2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(microcode)</a:t>
            </a:r>
            <a:endParaRPr lang="en-US" sz="2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" name="Content Placeholder 6"/>
          <p:cNvSpPr txBox="1">
            <a:spLocks/>
          </p:cNvSpPr>
          <p:nvPr/>
        </p:nvSpPr>
        <p:spPr>
          <a:xfrm>
            <a:off x="3028968" y="571486"/>
            <a:ext cx="5257808" cy="3857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just">
              <a:spcBef>
                <a:spcPct val="20000"/>
              </a:spcBef>
            </a:pPr>
            <a:r>
              <a:rPr lang="sr-Latn-ME" sz="2000" dirty="0">
                <a:latin typeface="Comic Sans MS" pitchFamily="66" charset="0"/>
              </a:rPr>
              <a:t>S</a:t>
            </a:r>
            <a:r>
              <a:rPr lang="vi-VN" sz="2000" dirty="0" smtClean="0">
                <a:latin typeface="Comic Sans MS" pitchFamily="66" charset="0"/>
              </a:rPr>
              <a:t>kup programa specifičan za određeni hardver računara. </a:t>
            </a:r>
            <a:endParaRPr lang="sr-Latn-ME" sz="2000" dirty="0" smtClean="0">
              <a:latin typeface="Comic Sans MS" pitchFamily="66" charset="0"/>
            </a:endParaRPr>
          </a:p>
          <a:p>
            <a:pPr lvl="0" algn="just">
              <a:spcBef>
                <a:spcPct val="20000"/>
              </a:spcBef>
            </a:pPr>
            <a:r>
              <a:rPr lang="vi-VN" sz="2000" dirty="0" smtClean="0">
                <a:latin typeface="Comic Sans MS" pitchFamily="66" charset="0"/>
              </a:rPr>
              <a:t>Da bi operativni sistem mogao da funkcioniše na različitim hardverskim platformama, ovaj skup je grupisan u jedan modul, koji se naziva BIOS (Basic Input Output Sistem). </a:t>
            </a:r>
            <a:endParaRPr lang="sr-Latn-ME" sz="2000" dirty="0" smtClean="0">
              <a:latin typeface="Comic Sans MS" pitchFamily="66" charset="0"/>
            </a:endParaRPr>
          </a:p>
          <a:p>
            <a:pPr lvl="0" algn="just">
              <a:spcBef>
                <a:spcPct val="20000"/>
              </a:spcBef>
            </a:pPr>
            <a:r>
              <a:rPr lang="vi-VN" sz="2000" dirty="0" smtClean="0">
                <a:latin typeface="Comic Sans MS" pitchFamily="66" charset="0"/>
              </a:rPr>
              <a:t>Skup programa je grupisan u ROM memoriju, na čipu koji se nalazi u sastavu osnovne ploče, tako da je njegovo pisanje prebačeno na proizvođača osnovne ploče.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4" name="Picture 2" descr="Image result for no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997240">
            <a:off x="265743" y="166686"/>
            <a:ext cx="1963454" cy="1963454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0623727">
            <a:off x="473721" y="850176"/>
            <a:ext cx="1628780" cy="886857"/>
          </a:xfrm>
        </p:spPr>
        <p:txBody>
          <a:bodyPr>
            <a:normAutofit/>
          </a:bodyPr>
          <a:lstStyle/>
          <a:p>
            <a:r>
              <a:rPr lang="sr-Latn-ME" sz="2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LJUSKA</a:t>
            </a:r>
          </a:p>
          <a:p>
            <a:r>
              <a:rPr lang="sr-Latn-ME" sz="2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(shell)</a:t>
            </a:r>
            <a:endParaRPr lang="en-US" sz="2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" name="Content Placeholder 6"/>
          <p:cNvSpPr txBox="1">
            <a:spLocks/>
          </p:cNvSpPr>
          <p:nvPr/>
        </p:nvSpPr>
        <p:spPr>
          <a:xfrm>
            <a:off x="3028968" y="571486"/>
            <a:ext cx="5257808" cy="3857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just">
              <a:spcBef>
                <a:spcPct val="20000"/>
              </a:spcBef>
            </a:pPr>
            <a:r>
              <a:rPr lang="sr-Latn-ME" sz="2000" dirty="0" err="1">
                <a:latin typeface="Comic Sans MS" pitchFamily="66" charset="0"/>
              </a:rPr>
              <a:t>K</a:t>
            </a:r>
            <a:r>
              <a:rPr lang="en-US" sz="2000" dirty="0" err="1" smtClean="0">
                <a:latin typeface="Comic Sans MS" pitchFamily="66" charset="0"/>
              </a:rPr>
              <a:t>omandni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interfejs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koji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interpretira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ulazne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komande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korisnika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ili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njihovih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programa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aktivira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odgovarajuće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sistemske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programe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koji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čine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jezgro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sistema</a:t>
            </a:r>
            <a:r>
              <a:rPr lang="en-US" sz="2000" dirty="0" smtClean="0">
                <a:latin typeface="Comic Sans MS" pitchFamily="66" charset="0"/>
              </a:rPr>
              <a:t>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8" name="Picture 2" descr="mhtml:file://C:\Predavanja\OperativniSistemi\Obaveza\Inforamtika%20-%20operacijski%20sustavi.mht!http://www.zbrdazdola.com/infobible/slike/operacijski_sustavi/uloga_o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2248148"/>
            <a:ext cx="4357718" cy="2410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357158" y="285734"/>
            <a:ext cx="8501122" cy="4500594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2328870"/>
            <a:ext cx="7072362" cy="1314450"/>
          </a:xfrm>
        </p:spPr>
        <p:txBody>
          <a:bodyPr>
            <a:normAutofit/>
          </a:bodyPr>
          <a:lstStyle/>
          <a:p>
            <a:r>
              <a:rPr lang="sr-Latn-ME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ORGANIZACIJA SKLADIŠTENJA PODATAKA NA DISKU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9458" name="Picture 2" descr="Image result for FIL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34"/>
            <a:ext cx="2000264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456</Words>
  <Application>Microsoft Office PowerPoint</Application>
  <PresentationFormat>On-screen Show (16:9)</PresentationFormat>
  <Paragraphs>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MarijaZ</dc:creator>
  <cp:lastModifiedBy>MarijaZ</cp:lastModifiedBy>
  <cp:revision>9</cp:revision>
  <dcterms:created xsi:type="dcterms:W3CDTF">2016-10-06T07:12:36Z</dcterms:created>
  <dcterms:modified xsi:type="dcterms:W3CDTF">2016-10-06T09:37:40Z</dcterms:modified>
</cp:coreProperties>
</file>