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70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24CDC2-0862-4BC0-85EA-9FBAEBC79BC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6E31DD-C676-4E85-A5AF-3E79D9BB47D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ishmica.weebly.com/3-modeli-podataka-pregled-savremenih-modela-podataka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1</a:t>
            </a:r>
            <a:r>
              <a:rPr lang="pl-PL" dirty="0" smtClean="0">
                <a:hlinkClick r:id="rId2"/>
              </a:rPr>
              <a:t>. Modeli podataka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122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MODELI PODATAKA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1600" dirty="0"/>
              <a:t>- Sistem se definiše kao skup objekata i njihovih međusobnih veza. Objekti se u modelu opisuju preko svojih svojstava. </a:t>
            </a:r>
            <a:br>
              <a:rPr lang="vi-VN" sz="1600" dirty="0"/>
            </a:br>
            <a:r>
              <a:rPr lang="vi-VN" sz="1600" dirty="0"/>
              <a:t>-Definišu se granice sistema, a sve izvan granica sistema je okolina sistema. </a:t>
            </a:r>
            <a:br>
              <a:rPr lang="vi-VN" sz="1600" dirty="0"/>
            </a:br>
            <a:r>
              <a:rPr lang="vi-VN" sz="1600" dirty="0"/>
              <a:t>-Dejstvo okoline na sistem se opisuje preko ulaza u sistem, a dejstvo sistema na okolinu se opisuje preko njegovih izlaza. </a:t>
            </a:r>
            <a:br>
              <a:rPr lang="vi-VN" sz="1600" dirty="0"/>
            </a:br>
            <a:r>
              <a:rPr lang="vi-VN" sz="1600" dirty="0"/>
              <a:t>- Sistem ima svoje stanje koje se menja pod dejstvom ulaza i reflektuje se na izlaz. </a:t>
            </a:r>
            <a:br>
              <a:rPr lang="vi-VN" sz="1600" dirty="0"/>
            </a:br>
            <a:r>
              <a:rPr lang="vi-VN" sz="1600" dirty="0"/>
              <a:t>-Intelektualni alati pomoću kojih se opisuje sistem kao skup objekata, njihovih atributa i međusobnih veza se zovu modeli podataka. </a:t>
            </a:r>
            <a:br>
              <a:rPr lang="vi-VN" sz="1600" dirty="0"/>
            </a:br>
            <a:r>
              <a:rPr lang="vi-VN" sz="1600" dirty="0"/>
              <a:t>- Model podataka je osnov za izgradnju sistema za upravljanje bazom podataka. </a:t>
            </a:r>
            <a:br>
              <a:rPr lang="vi-VN" sz="1600" dirty="0"/>
            </a:br>
            <a:r>
              <a:rPr lang="vi-VN" sz="1600" dirty="0"/>
              <a:t>-Podatak je nosilac informacije, a informacija je protumačeni podatak. </a:t>
            </a:r>
            <a:br>
              <a:rPr lang="vi-VN" sz="1600" dirty="0"/>
            </a:br>
            <a:r>
              <a:rPr lang="vi-VN" sz="1600" dirty="0"/>
              <a:t>-Svaki model podatka treba da čine: </a:t>
            </a:r>
            <a:br>
              <a:rPr lang="vi-VN" sz="1600" dirty="0"/>
            </a:br>
            <a:r>
              <a:rPr lang="vi-VN" sz="1600" dirty="0"/>
              <a:t>a) struktura modela- skup koncepata za opis objekata sistema, njihovih atributa i međusobnih veza </a:t>
            </a:r>
            <a:br>
              <a:rPr lang="vi-VN" sz="1600" dirty="0"/>
            </a:br>
            <a:r>
              <a:rPr lang="vi-VN" sz="1600" dirty="0"/>
              <a:t>b) ograničenja na vrednosti podataka u modelu-moraju biti zadovoljena </a:t>
            </a:r>
            <a:br>
              <a:rPr lang="vi-VN" sz="1600" dirty="0"/>
            </a:br>
            <a:r>
              <a:rPr lang="vi-VN" sz="1600" dirty="0"/>
              <a:t>c) operacije nad konceptima strukture- preko njih je moguće prikazati i menjati vrednosti podataka u bazi </a:t>
            </a:r>
            <a:br>
              <a:rPr lang="vi-VN" sz="1600" dirty="0"/>
            </a:br>
            <a:r>
              <a:rPr lang="vi-VN" sz="1600" dirty="0"/>
              <a:t>d)dinamička pravila integriteta- definiše se osnovno dinamičko ponašanje modela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71344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PREGLED SAVREMENIH MODELA PODATAKA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vi-VN" dirty="0"/>
              <a:t>- Osnovni problem u modelovanju realnih sistema je činjenica da su gotovo svi realni sistemi složeni. </a:t>
            </a:r>
            <a:br>
              <a:rPr lang="vi-VN" dirty="0"/>
            </a:br>
            <a:r>
              <a:rPr lang="vi-VN" dirty="0"/>
              <a:t>- Apstrakcija je kontrolisano i postepeno uključivanje detalja u opis sistema, izvlačenje i prikazivanje opštih, a odlaganje opisivanja detaljnih osobina nekog sistema. </a:t>
            </a:r>
            <a:br>
              <a:rPr lang="vi-VN" dirty="0"/>
            </a:br>
            <a:r>
              <a:rPr lang="vi-VN" dirty="0"/>
              <a:t>- U modelima podataka se koriste sledeće apstrakcije: </a:t>
            </a:r>
            <a:br>
              <a:rPr lang="vi-VN" dirty="0"/>
            </a:br>
            <a:r>
              <a:rPr lang="vi-VN" dirty="0"/>
              <a:t>a) Tipizacija objekata- objekti sa istim osobinama i dinamičkim ponašanjem se mogu predstaviti nekim tipom ili klasom objekata. </a:t>
            </a:r>
            <a:br>
              <a:rPr lang="vi-VN" dirty="0"/>
            </a:br>
            <a:r>
              <a:rPr lang="vi-VN" dirty="0"/>
              <a:t>b) Generalizacija- skup sličnih tipova objekata predstavlja se opštijim generičkim tipom </a:t>
            </a:r>
            <a:br>
              <a:rPr lang="vi-VN" dirty="0"/>
            </a:br>
            <a:r>
              <a:rPr lang="vi-VN" dirty="0"/>
              <a:t>c) Agregacija- skup objekata i njihovih međusobnih veza se tretira kao novi agregirani tip. </a:t>
            </a:r>
            <a:br>
              <a:rPr lang="vi-VN" dirty="0"/>
            </a:br>
            <a:r>
              <a:rPr lang="vi-VN" dirty="0"/>
              <a:t>-</a:t>
            </a:r>
            <a:r>
              <a:rPr lang="sr-Cyrl-ME" dirty="0"/>
              <a:t>О</a:t>
            </a:r>
            <a:r>
              <a:rPr lang="vi-VN" dirty="0"/>
              <a:t>snovni koncepti modela objekti-veze su preuzeti iz opšte definicije sistema u kojoj se sistem posmatra kao skup objekata, njihovih međusobnih veza i atributa. </a:t>
            </a:r>
            <a:br>
              <a:rPr lang="vi-VN" dirty="0"/>
            </a:br>
            <a:r>
              <a:rPr lang="vi-VN" dirty="0"/>
              <a:t>-Objekti imaju svoja svojstva koja se iskazuju preko atributa i veza prema drugim objektima. </a:t>
            </a:r>
            <a:br>
              <a:rPr lang="vi-VN" dirty="0"/>
            </a:br>
            <a:r>
              <a:rPr lang="vi-VN" dirty="0"/>
              <a:t>-Postoje sledeći modeli: </a:t>
            </a:r>
            <a:br>
              <a:rPr lang="vi-VN" dirty="0"/>
            </a:br>
            <a:r>
              <a:rPr lang="vi-VN" dirty="0"/>
              <a:t>*Relacioni model-sistem se predstavlja preko skupa tabela. On je vrednosno orijentisan, veze izeđu objekata se uspostavljaju preko njegovih atributa i on ne podržava apstrakciju generalizacije i agregacije. </a:t>
            </a:r>
            <a:br>
              <a:rPr lang="vi-VN" dirty="0"/>
            </a:br>
            <a:r>
              <a:rPr lang="vi-VN" dirty="0"/>
              <a:t>* Objektni model-objekat se definiše kao entitet koji je sposoban da čuva svoja stanja i koji okolini stavlja na raspolaganje skup operacija preko kojih se tim stanjima pristupa. U ovom modelu stanje je karakteristika pojedinih objetata i učaruje se u objekte koji drugim objektima stavljaju na raspolaganje interfejs.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708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</TotalTime>
  <Words>49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1. Modeli podataka</vt:lpstr>
      <vt:lpstr>MODELI PODATAKA</vt:lpstr>
      <vt:lpstr>PREGLED SAVREMENIH MODELA PODATAKA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Modeli podataka. Pregled savremenih modela podataka</dc:title>
  <dc:creator>ucenik</dc:creator>
  <cp:lastModifiedBy>ucenik</cp:lastModifiedBy>
  <cp:revision>3</cp:revision>
  <dcterms:created xsi:type="dcterms:W3CDTF">2019-09-17T08:33:00Z</dcterms:created>
  <dcterms:modified xsi:type="dcterms:W3CDTF">2020-11-26T09:00:54Z</dcterms:modified>
</cp:coreProperties>
</file>