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D50236E4-6982-4D69-82E4-24F5C3C69BDF}" type="datetimeFigureOut">
              <a:rPr lang="en-US" smtClean="0"/>
              <a:pPr/>
              <a:t>21-Mar-20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3615CAAD-6BAE-49A8-A3CE-A0282E8FD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36E4-6982-4D69-82E4-24F5C3C69BDF}" type="datetimeFigureOut">
              <a:rPr lang="en-US" smtClean="0"/>
              <a:pPr/>
              <a:t>21-Mar-20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5CAAD-6BAE-49A8-A3CE-A0282E8FD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36E4-6982-4D69-82E4-24F5C3C69BDF}" type="datetimeFigureOut">
              <a:rPr lang="en-US" smtClean="0"/>
              <a:pPr/>
              <a:t>21-Mar-20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5CAAD-6BAE-49A8-A3CE-A0282E8FD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36E4-6982-4D69-82E4-24F5C3C69BDF}" type="datetimeFigureOut">
              <a:rPr lang="en-US" smtClean="0"/>
              <a:pPr/>
              <a:t>21-Mar-20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5CAAD-6BAE-49A8-A3CE-A0282E8FD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36E4-6982-4D69-82E4-24F5C3C69BDF}" type="datetimeFigureOut">
              <a:rPr lang="en-US" smtClean="0"/>
              <a:pPr/>
              <a:t>21-Mar-20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5CAAD-6BAE-49A8-A3CE-A0282E8FD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36E4-6982-4D69-82E4-24F5C3C69BDF}" type="datetimeFigureOut">
              <a:rPr lang="en-US" smtClean="0"/>
              <a:pPr/>
              <a:t>21-Mar-20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5CAAD-6BAE-49A8-A3CE-A0282E8FDE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36E4-6982-4D69-82E4-24F5C3C69BDF}" type="datetimeFigureOut">
              <a:rPr lang="en-US" smtClean="0"/>
              <a:pPr/>
              <a:t>21-Mar-20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5CAAD-6BAE-49A8-A3CE-A0282E8FDE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36E4-6982-4D69-82E4-24F5C3C69BDF}" type="datetimeFigureOut">
              <a:rPr lang="en-US" smtClean="0"/>
              <a:pPr/>
              <a:t>21-Mar-20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5CAAD-6BAE-49A8-A3CE-A0282E8FD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36E4-6982-4D69-82E4-24F5C3C69BDF}" type="datetimeFigureOut">
              <a:rPr lang="en-US" smtClean="0"/>
              <a:pPr/>
              <a:t>21-Mar-20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5CAAD-6BAE-49A8-A3CE-A0282E8FD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D50236E4-6982-4D69-82E4-24F5C3C69BDF}" type="datetimeFigureOut">
              <a:rPr lang="en-US" smtClean="0"/>
              <a:pPr/>
              <a:t>21-Mar-20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3615CAAD-6BAE-49A8-A3CE-A0282E8FD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D50236E4-6982-4D69-82E4-24F5C3C69BDF}" type="datetimeFigureOut">
              <a:rPr lang="en-US" smtClean="0"/>
              <a:pPr/>
              <a:t>21-Mar-20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3615CAAD-6BAE-49A8-A3CE-A0282E8FD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50236E4-6982-4D69-82E4-24F5C3C69BDF}" type="datetimeFigureOut">
              <a:rPr lang="en-US" smtClean="0"/>
              <a:pPr/>
              <a:t>21-Mar-20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615CAAD-6BAE-49A8-A3CE-A0282E8FD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Radoje</a:t>
            </a:r>
            <a:r>
              <a:rPr lang="en-US" dirty="0"/>
              <a:t> </a:t>
            </a:r>
            <a:r>
              <a:rPr lang="en-US" dirty="0" err="1"/>
              <a:t>Domanovi</a:t>
            </a:r>
            <a:r>
              <a:rPr lang="sr-Latn-CS" dirty="0"/>
              <a:t>ć</a:t>
            </a:r>
            <a:br>
              <a:rPr lang="en-US" dirty="0"/>
            </a:br>
            <a:r>
              <a:rPr lang="en-US" dirty="0"/>
              <a:t>“</a:t>
            </a:r>
            <a:r>
              <a:rPr lang="en-US" dirty="0" err="1"/>
              <a:t>Vodja</a:t>
            </a:r>
            <a:r>
              <a:rPr lang="en-US" dirty="0"/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471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“VODJA’’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Alegori</a:t>
            </a:r>
            <a:r>
              <a:rPr lang="sr-Latn-CS" dirty="0"/>
              <a:t>č</a:t>
            </a:r>
            <a:r>
              <a:rPr lang="en-US" dirty="0"/>
              <a:t>no-</a:t>
            </a:r>
            <a:r>
              <a:rPr lang="en-US" dirty="0" err="1"/>
              <a:t>simboli</a:t>
            </a:r>
            <a:r>
              <a:rPr lang="sr-Latn-CS" dirty="0"/>
              <a:t>č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pripovojetka,objavljena</a:t>
            </a:r>
            <a:r>
              <a:rPr lang="en-US" dirty="0"/>
              <a:t> 1901. god.</a:t>
            </a:r>
          </a:p>
          <a:p>
            <a:r>
              <a:rPr lang="en-US" dirty="0"/>
              <a:t>U </a:t>
            </a:r>
            <a:r>
              <a:rPr lang="en-US" dirty="0" err="1"/>
              <a:t>njoj</a:t>
            </a:r>
            <a:r>
              <a:rPr lang="en-US" dirty="0"/>
              <a:t> se </a:t>
            </a:r>
            <a:r>
              <a:rPr lang="en-US" dirty="0" err="1"/>
              <a:t>javljaju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zna</a:t>
            </a:r>
            <a:r>
              <a:rPr lang="sr-Latn-CS" dirty="0"/>
              <a:t>č</a:t>
            </a:r>
            <a:r>
              <a:rPr lang="en-US" dirty="0" err="1"/>
              <a:t>enja:prvo</a:t>
            </a:r>
            <a:r>
              <a:rPr lang="en-US" dirty="0"/>
              <a:t> je </a:t>
            </a:r>
            <a:r>
              <a:rPr lang="en-US" dirty="0" err="1"/>
              <a:t>bukvalno,direktno</a:t>
            </a:r>
            <a:r>
              <a:rPr lang="en-US" dirty="0"/>
              <a:t>,</a:t>
            </a:r>
          </a:p>
          <a:p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err="1"/>
              <a:t>preneseno</a:t>
            </a:r>
            <a:r>
              <a:rPr lang="en-US" dirty="0"/>
              <a:t> </a:t>
            </a:r>
            <a:r>
              <a:rPr lang="en-US" dirty="0" err="1"/>
              <a:t>zna</a:t>
            </a:r>
            <a:r>
              <a:rPr lang="sr-Latn-CS" dirty="0"/>
              <a:t>č</a:t>
            </a:r>
            <a:r>
              <a:rPr lang="en-US" dirty="0" err="1"/>
              <a:t>enje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ostvaruje</a:t>
            </a:r>
            <a:r>
              <a:rPr lang="en-US" dirty="0"/>
              <a:t> </a:t>
            </a:r>
            <a:r>
              <a:rPr lang="en-US" dirty="0" err="1"/>
              <a:t>alegorijom,aluzijom</a:t>
            </a:r>
            <a:r>
              <a:rPr lang="en-US" dirty="0"/>
              <a:t> I </a:t>
            </a:r>
            <a:r>
              <a:rPr lang="en-US" dirty="0" err="1"/>
              <a:t>simbolikom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9838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Preneseno</a:t>
            </a:r>
            <a:r>
              <a:rPr lang="en-US" dirty="0"/>
              <a:t> </a:t>
            </a:r>
            <a:r>
              <a:rPr lang="en-US" dirty="0" err="1"/>
              <a:t>zna</a:t>
            </a:r>
            <a:r>
              <a:rPr lang="sr-Latn-CS" dirty="0"/>
              <a:t>č</a:t>
            </a:r>
            <a:r>
              <a:rPr lang="en-US" dirty="0" err="1"/>
              <a:t>enje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Domanovi</a:t>
            </a:r>
            <a:r>
              <a:rPr lang="sr-Latn-CS" dirty="0"/>
              <a:t>ć </a:t>
            </a:r>
            <a:r>
              <a:rPr lang="en-US" dirty="0"/>
              <a:t>je u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djelima</a:t>
            </a:r>
            <a:r>
              <a:rPr lang="en-US" dirty="0"/>
              <a:t> o</a:t>
            </a:r>
            <a:r>
              <a:rPr lang="sr-Latn-CS" dirty="0"/>
              <a:t>š</a:t>
            </a:r>
            <a:r>
              <a:rPr lang="en-US" dirty="0" err="1"/>
              <a:t>tro</a:t>
            </a:r>
            <a:r>
              <a:rPr lang="en-US" dirty="0"/>
              <a:t> </a:t>
            </a:r>
            <a:r>
              <a:rPr lang="en-US" dirty="0" err="1"/>
              <a:t>kritikovao</a:t>
            </a:r>
            <a:r>
              <a:rPr lang="en-US" dirty="0"/>
              <a:t> </a:t>
            </a:r>
            <a:r>
              <a:rPr lang="en-US" dirty="0" err="1"/>
              <a:t>dru</a:t>
            </a:r>
            <a:r>
              <a:rPr lang="sr-Latn-CS" dirty="0"/>
              <a:t>š</a:t>
            </a:r>
            <a:r>
              <a:rPr lang="en-US" dirty="0" err="1"/>
              <a:t>tvo</a:t>
            </a:r>
            <a:r>
              <a:rPr lang="en-US" dirty="0"/>
              <a:t>. Da ne bi bio </a:t>
            </a:r>
            <a:r>
              <a:rPr lang="sr-Latn-CS" dirty="0" err="1"/>
              <a:t>š</a:t>
            </a:r>
            <a:r>
              <a:rPr lang="en-US" dirty="0" err="1"/>
              <a:t>ikaniran,zatvaran</a:t>
            </a:r>
            <a:r>
              <a:rPr lang="en-US" dirty="0"/>
              <a:t> I </a:t>
            </a:r>
            <a:r>
              <a:rPr lang="en-US" dirty="0" err="1"/>
              <a:t>proganjan</a:t>
            </a:r>
            <a:r>
              <a:rPr lang="en-US" dirty="0"/>
              <a:t> od </a:t>
            </a:r>
            <a:r>
              <a:rPr lang="en-US" dirty="0" err="1"/>
              <a:t>dru</a:t>
            </a:r>
            <a:r>
              <a:rPr lang="sr-Latn-CS" dirty="0"/>
              <a:t>š</a:t>
            </a:r>
            <a:r>
              <a:rPr lang="en-US" dirty="0" err="1"/>
              <a:t>tva,on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ideje</a:t>
            </a:r>
            <a:r>
              <a:rPr lang="en-US" dirty="0"/>
              <a:t> </a:t>
            </a:r>
            <a:r>
              <a:rPr lang="en-US" dirty="0" err="1"/>
              <a:t>izra</a:t>
            </a:r>
            <a:r>
              <a:rPr lang="sr-Latn-CS" dirty="0"/>
              <a:t>ž</a:t>
            </a:r>
            <a:r>
              <a:rPr lang="en-US" dirty="0" err="1"/>
              <a:t>ava</a:t>
            </a:r>
            <a:r>
              <a:rPr lang="en-US" dirty="0"/>
              <a:t> </a:t>
            </a:r>
            <a:r>
              <a:rPr lang="en-US" dirty="0" err="1"/>
              <a:t>aluzijama</a:t>
            </a:r>
            <a:r>
              <a:rPr lang="en-US" dirty="0"/>
              <a:t> I </a:t>
            </a:r>
            <a:r>
              <a:rPr lang="en-US" dirty="0" err="1"/>
              <a:t>alegorijom,iza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je </a:t>
            </a:r>
            <a:r>
              <a:rPr lang="en-US" dirty="0" err="1"/>
              <a:t>skrivao</a:t>
            </a:r>
            <a:r>
              <a:rPr lang="en-US" dirty="0"/>
              <a:t> </a:t>
            </a:r>
            <a:r>
              <a:rPr lang="en-US" dirty="0" err="1"/>
              <a:t>pora</a:t>
            </a:r>
            <a:r>
              <a:rPr lang="sr-Latn-CS" dirty="0"/>
              <a:t>ž</a:t>
            </a:r>
            <a:r>
              <a:rPr lang="en-US" dirty="0" err="1"/>
              <a:t>avajuce</a:t>
            </a:r>
            <a:r>
              <a:rPr lang="en-US" dirty="0"/>
              <a:t> </a:t>
            </a:r>
            <a:r>
              <a:rPr lang="en-US" dirty="0" err="1"/>
              <a:t>slike</a:t>
            </a:r>
            <a:r>
              <a:rPr lang="en-US" dirty="0"/>
              <a:t> o </a:t>
            </a:r>
            <a:r>
              <a:rPr lang="en-US" dirty="0" err="1"/>
              <a:t>ljudima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vlasti</a:t>
            </a:r>
            <a:r>
              <a:rPr lang="en-US" dirty="0"/>
              <a:t> I </a:t>
            </a:r>
            <a:r>
              <a:rPr lang="en-US" dirty="0" err="1"/>
              <a:t>onima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mire tom </a:t>
            </a:r>
            <a:r>
              <a:rPr lang="en-US" dirty="0" err="1"/>
              <a:t>vla</a:t>
            </a:r>
            <a:r>
              <a:rPr lang="sr-Latn-CS" dirty="0"/>
              <a:t>š</a:t>
            </a:r>
            <a:r>
              <a:rPr lang="en-US" dirty="0"/>
              <a:t>cu.</a:t>
            </a:r>
          </a:p>
        </p:txBody>
      </p:sp>
    </p:spTree>
    <p:extLst>
      <p:ext uri="{BB962C8B-B14F-4D97-AF65-F5344CB8AC3E}">
        <p14:creationId xmlns:p14="http://schemas.microsoft.com/office/powerpoint/2010/main" val="3143047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Kritika</a:t>
            </a:r>
            <a:r>
              <a:rPr lang="en-US" dirty="0"/>
              <a:t> I </a:t>
            </a:r>
            <a:r>
              <a:rPr lang="en-US" dirty="0" err="1"/>
              <a:t>podsmijeh</a:t>
            </a:r>
            <a:r>
              <a:rPr lang="en-US" dirty="0"/>
              <a:t> </a:t>
            </a:r>
            <a:r>
              <a:rPr lang="en-US" dirty="0" err="1"/>
              <a:t>vlasti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Domanoviceve</a:t>
            </a:r>
            <a:r>
              <a:rPr lang="en-US" dirty="0"/>
              <a:t> </a:t>
            </a:r>
            <a:r>
              <a:rPr lang="en-US" dirty="0" err="1"/>
              <a:t>kritike</a:t>
            </a:r>
            <a:r>
              <a:rPr lang="en-US" dirty="0"/>
              <a:t> I </a:t>
            </a:r>
            <a:r>
              <a:rPr lang="en-US" dirty="0" err="1"/>
              <a:t>podsmijeha</a:t>
            </a:r>
            <a:r>
              <a:rPr lang="en-US" dirty="0"/>
              <a:t> u </a:t>
            </a:r>
            <a:r>
              <a:rPr lang="en-US" dirty="0" err="1"/>
              <a:t>ovoj</a:t>
            </a:r>
            <a:r>
              <a:rPr lang="en-US" dirty="0"/>
              <a:t> </a:t>
            </a:r>
            <a:r>
              <a:rPr lang="en-US" dirty="0" err="1"/>
              <a:t>pripovijeci</a:t>
            </a:r>
            <a:r>
              <a:rPr lang="en-US" dirty="0"/>
              <a:t> je </a:t>
            </a:r>
            <a:r>
              <a:rPr lang="en-US" dirty="0" err="1"/>
              <a:t>Radikalna</a:t>
            </a:r>
            <a:r>
              <a:rPr lang="en-US" dirty="0"/>
              <a:t> </a:t>
            </a:r>
            <a:r>
              <a:rPr lang="en-US" dirty="0" err="1"/>
              <a:t>stranka</a:t>
            </a:r>
            <a:r>
              <a:rPr lang="en-US" dirty="0"/>
              <a:t> I </a:t>
            </a:r>
            <a:r>
              <a:rPr lang="en-US" dirty="0" err="1"/>
              <a:t>njen</a:t>
            </a:r>
            <a:r>
              <a:rPr lang="en-US" dirty="0"/>
              <a:t> </a:t>
            </a:r>
            <a:r>
              <a:rPr lang="en-US" dirty="0" err="1"/>
              <a:t>vodja</a:t>
            </a:r>
            <a:r>
              <a:rPr lang="en-US" dirty="0"/>
              <a:t> Nikola Pa</a:t>
            </a:r>
            <a:r>
              <a:rPr lang="sr-Latn-CS" dirty="0"/>
              <a:t>š</a:t>
            </a:r>
            <a:r>
              <a:rPr lang="en-US" dirty="0" err="1"/>
              <a:t>ic,ali</a:t>
            </a:r>
            <a:r>
              <a:rPr lang="en-US" dirty="0"/>
              <a:t> I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mase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njemu</a:t>
            </a:r>
            <a:r>
              <a:rPr lang="en-US" dirty="0"/>
              <a:t> I </a:t>
            </a:r>
            <a:r>
              <a:rPr lang="en-US" dirty="0" err="1"/>
              <a:t>slijepo</a:t>
            </a:r>
            <a:r>
              <a:rPr lang="en-US" dirty="0"/>
              <a:t> </a:t>
            </a:r>
            <a:r>
              <a:rPr lang="en-US" dirty="0" err="1"/>
              <a:t>povjerenje</a:t>
            </a:r>
            <a:r>
              <a:rPr lang="en-US" dirty="0"/>
              <a:t> u </a:t>
            </a:r>
            <a:r>
              <a:rPr lang="en-US" dirty="0" err="1"/>
              <a:t>njega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5535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Simboli</a:t>
            </a:r>
            <a:r>
              <a:rPr lang="sr-Latn-CS" dirty="0"/>
              <a:t>č</a:t>
            </a:r>
            <a:r>
              <a:rPr lang="en-US" dirty="0"/>
              <a:t>no </a:t>
            </a:r>
            <a:r>
              <a:rPr lang="en-US" dirty="0" err="1"/>
              <a:t>zna</a:t>
            </a:r>
            <a:r>
              <a:rPr lang="sr-Latn-CS" dirty="0"/>
              <a:t>č</a:t>
            </a:r>
            <a:r>
              <a:rPr lang="en-US" dirty="0" err="1"/>
              <a:t>enje</a:t>
            </a:r>
            <a:r>
              <a:rPr lang="en-US" dirty="0"/>
              <a:t> </a:t>
            </a:r>
            <a:r>
              <a:rPr lang="en-US" dirty="0" err="1"/>
              <a:t>pripovijetke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Ova </a:t>
            </a:r>
            <a:r>
              <a:rPr lang="en-US" dirty="0" err="1"/>
              <a:t>pripovijetka,svojim</a:t>
            </a:r>
            <a:r>
              <a:rPr lang="en-US" dirty="0"/>
              <a:t> </a:t>
            </a:r>
            <a:r>
              <a:rPr lang="en-US" dirty="0" err="1"/>
              <a:t>dubljim</a:t>
            </a:r>
            <a:r>
              <a:rPr lang="en-US" dirty="0"/>
              <a:t> </a:t>
            </a:r>
            <a:r>
              <a:rPr lang="en-US" dirty="0" err="1"/>
              <a:t>znacenjem,nadilazi</a:t>
            </a:r>
            <a:r>
              <a:rPr lang="en-US" dirty="0"/>
              <a:t> 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konkretnu</a:t>
            </a:r>
            <a:r>
              <a:rPr lang="en-US" dirty="0"/>
              <a:t> </a:t>
            </a:r>
            <a:r>
              <a:rPr lang="en-US" dirty="0" err="1"/>
              <a:t>kritiku,uzdize</a:t>
            </a:r>
            <a:r>
              <a:rPr lang="en-US" dirty="0"/>
              <a:t> se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I </a:t>
            </a:r>
            <a:r>
              <a:rPr lang="en-US" dirty="0" err="1"/>
              <a:t>dru</a:t>
            </a:r>
            <a:r>
              <a:rPr lang="sr-Latn-CS" dirty="0"/>
              <a:t>š</a:t>
            </a:r>
            <a:r>
              <a:rPr lang="en-US" dirty="0" err="1"/>
              <a:t>tva</a:t>
            </a:r>
            <a:r>
              <a:rPr lang="en-US" dirty="0"/>
              <a:t> u </a:t>
            </a:r>
            <a:r>
              <a:rPr lang="en-US" dirty="0" err="1"/>
              <a:t>kome</a:t>
            </a:r>
            <a:r>
              <a:rPr lang="en-US" dirty="0"/>
              <a:t> je </a:t>
            </a:r>
            <a:r>
              <a:rPr lang="en-US" dirty="0" err="1"/>
              <a:t>nastala</a:t>
            </a:r>
            <a:r>
              <a:rPr lang="en-US" dirty="0"/>
              <a:t> I </a:t>
            </a:r>
            <a:r>
              <a:rPr lang="en-US" dirty="0" err="1"/>
              <a:t>poprimila</a:t>
            </a:r>
            <a:r>
              <a:rPr lang="en-US" dirty="0"/>
              <a:t> je </a:t>
            </a:r>
            <a:r>
              <a:rPr lang="en-US" dirty="0" err="1"/>
              <a:t>svevremeno</a:t>
            </a:r>
            <a:r>
              <a:rPr lang="en-US" dirty="0"/>
              <a:t> </a:t>
            </a:r>
            <a:r>
              <a:rPr lang="en-US" dirty="0" err="1"/>
              <a:t>zna</a:t>
            </a:r>
            <a:r>
              <a:rPr lang="sr-Latn-CS" dirty="0"/>
              <a:t>č</a:t>
            </a:r>
            <a:r>
              <a:rPr lang="en-US" dirty="0" err="1"/>
              <a:t>enje</a:t>
            </a:r>
            <a:r>
              <a:rPr lang="en-US" dirty="0"/>
              <a:t>.</a:t>
            </a:r>
          </a:p>
          <a:p>
            <a:r>
              <a:rPr lang="en-US" dirty="0" err="1"/>
              <a:t>Slijepi</a:t>
            </a:r>
            <a:r>
              <a:rPr lang="en-US" dirty="0"/>
              <a:t> </a:t>
            </a:r>
            <a:r>
              <a:rPr lang="en-US" dirty="0" err="1"/>
              <a:t>vodja</a:t>
            </a:r>
            <a:r>
              <a:rPr lang="en-US" dirty="0"/>
              <a:t> 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err="1"/>
              <a:t>simbol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svakoga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CS" dirty="0" err="1"/>
              <a:t>č</a:t>
            </a:r>
            <a:r>
              <a:rPr lang="en-US" dirty="0" err="1"/>
              <a:t>elu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naroda,a</a:t>
            </a:r>
            <a:r>
              <a:rPr lang="en-US" dirty="0"/>
              <a:t>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/>
              <a:t>ga,umjesto</a:t>
            </a:r>
            <a:r>
              <a:rPr lang="en-US" dirty="0"/>
              <a:t> u </a:t>
            </a:r>
            <a:r>
              <a:rPr lang="en-US" dirty="0" err="1"/>
              <a:t>izbavljenje,u</a:t>
            </a:r>
            <a:r>
              <a:rPr lang="en-US" dirty="0"/>
              <a:t> </a:t>
            </a:r>
            <a:r>
              <a:rPr lang="en-US" dirty="0" err="1"/>
              <a:t>jo</a:t>
            </a:r>
            <a:r>
              <a:rPr lang="sr-Latn-CS" dirty="0"/>
              <a:t>š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sr-Latn-CS" dirty="0"/>
              <a:t>ć</a:t>
            </a:r>
            <a:r>
              <a:rPr lang="en-US" dirty="0"/>
              <a:t>u </a:t>
            </a:r>
            <a:r>
              <a:rPr lang="en-US" dirty="0" err="1"/>
              <a:t>propast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5769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Simboli</a:t>
            </a:r>
            <a:r>
              <a:rPr lang="sr-Latn-CS" dirty="0"/>
              <a:t>č</a:t>
            </a:r>
            <a:r>
              <a:rPr lang="en-US" dirty="0"/>
              <a:t>no </a:t>
            </a:r>
            <a:r>
              <a:rPr lang="en-US" dirty="0" err="1"/>
              <a:t>zna</a:t>
            </a:r>
            <a:r>
              <a:rPr lang="sr-Latn-CS" dirty="0"/>
              <a:t>č</a:t>
            </a:r>
            <a:r>
              <a:rPr lang="en-US" dirty="0" err="1"/>
              <a:t>enje</a:t>
            </a:r>
            <a:r>
              <a:rPr lang="en-US" dirty="0"/>
              <a:t> </a:t>
            </a:r>
            <a:r>
              <a:rPr lang="en-US" dirty="0" err="1"/>
              <a:t>pripovijetke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Istorija</a:t>
            </a:r>
            <a:r>
              <a:rPr lang="en-US" dirty="0"/>
              <a:t> je </a:t>
            </a:r>
            <a:r>
              <a:rPr lang="en-US" dirty="0" err="1"/>
              <a:t>puna</a:t>
            </a:r>
            <a:r>
              <a:rPr lang="en-US" dirty="0"/>
              <a:t> </a:t>
            </a:r>
            <a:r>
              <a:rPr lang="en-US" dirty="0" err="1"/>
              <a:t>primjere</a:t>
            </a:r>
            <a:r>
              <a:rPr lang="en-US" dirty="0"/>
              <a:t> “</a:t>
            </a:r>
            <a:r>
              <a:rPr lang="en-US" dirty="0" err="1"/>
              <a:t>slijepih</a:t>
            </a:r>
            <a:r>
              <a:rPr lang="en-US" dirty="0"/>
              <a:t>” </a:t>
            </a:r>
            <a:r>
              <a:rPr lang="en-US" dirty="0" err="1"/>
              <a:t>vodja</a:t>
            </a:r>
            <a:r>
              <a:rPr lang="en-US" dirty="0"/>
              <a:t> I </a:t>
            </a:r>
            <a:r>
              <a:rPr lang="en-US" dirty="0" err="1"/>
              <a:t>naroda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slijepo</a:t>
            </a:r>
            <a:r>
              <a:rPr lang="en-US" dirty="0"/>
              <a:t> i</a:t>
            </a:r>
            <a:r>
              <a:rPr lang="sr-Latn-CS" dirty="0"/>
              <a:t>š</a:t>
            </a:r>
            <a:r>
              <a:rPr lang="en-US" dirty="0"/>
              <a:t>li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njima,iduci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u </a:t>
            </a:r>
            <a:r>
              <a:rPr lang="en-US" dirty="0" err="1"/>
              <a:t>propast</a:t>
            </a:r>
            <a:r>
              <a:rPr lang="en-US" dirty="0"/>
              <a:t>.</a:t>
            </a:r>
          </a:p>
          <a:p>
            <a:r>
              <a:rPr lang="en-US" dirty="0" err="1"/>
              <a:t>Njemci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ovoj</a:t>
            </a:r>
            <a:r>
              <a:rPr lang="en-US" dirty="0"/>
              <a:t> </a:t>
            </a:r>
            <a:r>
              <a:rPr lang="en-US" dirty="0" err="1"/>
              <a:t>pripovijeci,prevedenoj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njemacki</a:t>
            </a:r>
            <a:r>
              <a:rPr lang="en-US" dirty="0"/>
              <a:t> </a:t>
            </a:r>
            <a:r>
              <a:rPr lang="en-US" dirty="0" err="1"/>
              <a:t>poslije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svjetskog</a:t>
            </a:r>
            <a:r>
              <a:rPr lang="en-US" dirty="0"/>
              <a:t> rata</a:t>
            </a:r>
            <a:r>
              <a:rPr lang="sr-Latn-CS" dirty="0"/>
              <a:t>,</a:t>
            </a:r>
            <a:r>
              <a:rPr lang="en-US" dirty="0"/>
              <a:t> u </a:t>
            </a:r>
            <a:r>
              <a:rPr lang="en-US" dirty="0" err="1"/>
              <a:t>vodji</a:t>
            </a:r>
            <a:r>
              <a:rPr lang="en-US" dirty="0"/>
              <a:t> </a:t>
            </a:r>
            <a:r>
              <a:rPr lang="en-US" dirty="0" err="1"/>
              <a:t>Radoja</a:t>
            </a:r>
            <a:r>
              <a:rPr lang="en-US" dirty="0"/>
              <a:t> </a:t>
            </a:r>
            <a:r>
              <a:rPr lang="en-US" dirty="0" err="1"/>
              <a:t>Domanovi</a:t>
            </a:r>
            <a:r>
              <a:rPr lang="sr-Latn-CS" dirty="0"/>
              <a:t>ć</a:t>
            </a:r>
            <a:r>
              <a:rPr lang="en-US" dirty="0"/>
              <a:t>a </a:t>
            </a:r>
            <a:r>
              <a:rPr lang="en-US" dirty="0" err="1"/>
              <a:t>prepoznali</a:t>
            </a:r>
            <a:r>
              <a:rPr lang="en-US" dirty="0"/>
              <a:t> </a:t>
            </a:r>
            <a:r>
              <a:rPr lang="en-US" dirty="0" err="1"/>
              <a:t>Hitlera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27153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68</TotalTime>
  <Words>275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Brush Script MT</vt:lpstr>
      <vt:lpstr>Constantia</vt:lpstr>
      <vt:lpstr>Franklin Gothic Book</vt:lpstr>
      <vt:lpstr>Rage Italic</vt:lpstr>
      <vt:lpstr>Pushpin</vt:lpstr>
      <vt:lpstr>Radoje Domanović “Vodja”</vt:lpstr>
      <vt:lpstr>“VODJA’’</vt:lpstr>
      <vt:lpstr>Preneseno značenje</vt:lpstr>
      <vt:lpstr>Kritika I podsmijeh vlasti</vt:lpstr>
      <vt:lpstr>Simbolično značenje pripovijetke</vt:lpstr>
      <vt:lpstr>Simbolično značenje pripovijetke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Radoje Domanovic “Vodja”</dc:title>
  <dc:creator>XP</dc:creator>
  <cp:lastModifiedBy>IGMax</cp:lastModifiedBy>
  <cp:revision>7</cp:revision>
  <dcterms:created xsi:type="dcterms:W3CDTF">2013-05-12T18:39:29Z</dcterms:created>
  <dcterms:modified xsi:type="dcterms:W3CDTF">2020-03-21T17:46:50Z</dcterms:modified>
</cp:coreProperties>
</file>