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2" r:id="rId1"/>
  </p:sldMasterIdLst>
  <p:sldIdLst>
    <p:sldId id="256" r:id="rId2"/>
    <p:sldId id="270" r:id="rId3"/>
    <p:sldId id="271" r:id="rId4"/>
    <p:sldId id="272" r:id="rId5"/>
    <p:sldId id="273" r:id="rId6"/>
    <p:sldId id="261" r:id="rId7"/>
    <p:sldId id="262" r:id="rId8"/>
    <p:sldId id="26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1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2/11/2021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95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  <p:sldLayoutId id="2147484702" r:id="rId10"/>
    <p:sldLayoutId id="2147484703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5526024" cy="1828800"/>
          </a:xfrm>
        </p:spPr>
        <p:txBody>
          <a:bodyPr/>
          <a:lstStyle/>
          <a:p>
            <a:r>
              <a:rPr lang="sr-Latn-CS" dirty="0" smtClean="0"/>
              <a:t>“Možda spava”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CS" sz="2800" b="1" dirty="0" smtClean="0"/>
              <a:t>Vladislav Petković Dis</a:t>
            </a:r>
          </a:p>
          <a:p>
            <a:r>
              <a:rPr lang="sr-Latn-CS" sz="2800" b="1" dirty="0" smtClean="0"/>
              <a:t>(1880-1917)</a:t>
            </a:r>
            <a:endParaRPr lang="en-US" sz="2800" b="1" dirty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piscu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576" y="1676400"/>
            <a:ext cx="5564124" cy="4187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Ro</a:t>
            </a:r>
            <a:r>
              <a:rPr lang="sr-Latn-ME" sz="1600" dirty="0" smtClean="0"/>
              <a:t>đen u Zablaću kod Čačka;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Radio je kao učitelj i činovnik;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Kratkovidost je nevolja koja je pratila Disa i uticala na njegovo duševno stanje koje će se odraziti i u pjesništvu;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Za vrijeme Prvog svjetskog rata povlači se sa vojskom preko Albanije, živi neko vrijeme u Francuskoj, polazi na Krf i strada u potopljenom brodu u vodama Jonskog mora 1917.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0" y="304800"/>
            <a:ext cx="31623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238664"/>
      </p:ext>
    </p:extLst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/>
              <a:t>Za života objavljuje samo dvije zbirke pjesama „Utopljene duše“1911. i „Mi čekamo cara“ 1913.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Disovoj poeziji dominira iracionalno i apstraktno.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Njegove pjesme ne nalaze uzore, jer je on neko ko je slabo čitao i za koga kažu da nije mnogo znao.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Nekoliko Disovih pjesama kao što su „Tamnica“, „Nirvana“ i „Možda spava“ ulaze u svevremene antologije srpskog pjesništva.</a:t>
            </a:r>
          </a:p>
          <a:p>
            <a:pPr>
              <a:lnSpc>
                <a:spcPct val="150000"/>
              </a:lnSpc>
            </a:pPr>
            <a:r>
              <a:rPr lang="sr-Latn-CS" sz="1600" dirty="0"/>
              <a:t>U mnogim pjesmama pjeva o davnoj, već zaboravljenoj ljubavi. Lik drage izranja iz prošlosti, iz tajanstvenih predjela sna</a:t>
            </a:r>
            <a:r>
              <a:rPr lang="sr-Latn-CS" sz="1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sr-Latn-CS" sz="1600" dirty="0"/>
              <a:t>Pjesme su pune mraka, pesimizma, ličnog, dubokog bola, besmisla, prolaznosti.</a:t>
            </a:r>
          </a:p>
          <a:p>
            <a:pPr marL="0" indent="0">
              <a:lnSpc>
                <a:spcPct val="150000"/>
              </a:lnSpc>
              <a:buNone/>
            </a:pPr>
            <a:endParaRPr lang="sr-Latn-CS" sz="1600" dirty="0"/>
          </a:p>
          <a:p>
            <a:pPr>
              <a:lnSpc>
                <a:spcPct val="15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47322445"/>
      </p:ext>
    </p:extLst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392" y="304800"/>
            <a:ext cx="8183880" cy="1051560"/>
          </a:xfrm>
        </p:spPr>
        <p:txBody>
          <a:bodyPr/>
          <a:lstStyle/>
          <a:p>
            <a:r>
              <a:rPr lang="sr-Latn-ME" dirty="0" smtClean="0"/>
              <a:t>Analiza pjesme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905000"/>
            <a:ext cx="8183880" cy="4267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1600" dirty="0" smtClean="0"/>
              <a:t>Vrsta pjesme: </a:t>
            </a:r>
            <a:r>
              <a:rPr lang="sr-Latn-ME" sz="1600" dirty="0" smtClean="0">
                <a:solidFill>
                  <a:srgbClr val="FF0000"/>
                </a:solidFill>
              </a:rPr>
              <a:t>ljubavna pjesma </a:t>
            </a:r>
            <a:r>
              <a:rPr lang="sr-Latn-ME" sz="1600" dirty="0" smtClean="0"/>
              <a:t>sa baladičnim tonom i sadržinom;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Pjesma je i </a:t>
            </a:r>
            <a:r>
              <a:rPr lang="sr-Latn-ME" sz="1600" dirty="0" smtClean="0">
                <a:solidFill>
                  <a:srgbClr val="FF0000"/>
                </a:solidFill>
              </a:rPr>
              <a:t>misaono-refleksivna</a:t>
            </a:r>
            <a:r>
              <a:rPr lang="sr-Latn-ME" sz="1600" dirty="0" smtClean="0"/>
              <a:t> jer propituje stanje sna i jave, razliku među to dvoje i traženje sreće gdje je nemoguće da se održi.</a:t>
            </a:r>
          </a:p>
          <a:p>
            <a:r>
              <a:rPr lang="sr-Latn-ME" sz="1600" dirty="0" smtClean="0"/>
              <a:t>Pjesma ima tri aspekta: </a:t>
            </a:r>
          </a:p>
          <a:p>
            <a:pPr marL="0" indent="0">
              <a:buNone/>
            </a:pPr>
            <a:r>
              <a:rPr lang="sr-Latn-ME" sz="1600" dirty="0" smtClean="0"/>
              <a:t>			1. Saznajni </a:t>
            </a:r>
          </a:p>
          <a:p>
            <a:pPr marL="0" indent="0">
              <a:buNone/>
            </a:pPr>
            <a:r>
              <a:rPr lang="sr-Latn-ME" sz="1600" dirty="0" smtClean="0"/>
              <a:t>			2. Kosmički</a:t>
            </a:r>
          </a:p>
          <a:p>
            <a:pPr marL="0" indent="0">
              <a:buNone/>
            </a:pPr>
            <a:r>
              <a:rPr lang="sr-Latn-ME" sz="1600" dirty="0" smtClean="0"/>
              <a:t>			3. Aspekt vječne ljubavi </a:t>
            </a:r>
          </a:p>
          <a:p>
            <a:pPr marL="0" indent="0">
              <a:buNone/>
            </a:pPr>
            <a:endParaRPr lang="sr-Latn-ME" sz="1600" dirty="0" smtClean="0"/>
          </a:p>
        </p:txBody>
      </p:sp>
    </p:spTree>
    <p:extLst>
      <p:ext uri="{BB962C8B-B14F-4D97-AF65-F5344CB8AC3E}">
        <p14:creationId xmlns:p14="http://schemas.microsoft.com/office/powerpoint/2010/main" val="2398463201"/>
      </p:ext>
    </p:extLst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1600" dirty="0"/>
              <a:t>U prvom pronalazimo pjesnikovu želju za istinom kojom će znati da li postoji uopšte tako ispunjavajuća i lijepa ljubav kao što on želi.</a:t>
            </a:r>
          </a:p>
          <a:p>
            <a:pPr>
              <a:lnSpc>
                <a:spcPct val="150000"/>
              </a:lnSpc>
            </a:pPr>
            <a:r>
              <a:rPr lang="sr-Latn-ME" sz="1600" dirty="0"/>
              <a:t>Drugi aspekt otkriva da pjesnik nije zadovoljan, zato stalno bježi u apstraktni svijet svojih osjećanja i razmišljanja.</a:t>
            </a:r>
          </a:p>
          <a:p>
            <a:pPr>
              <a:lnSpc>
                <a:spcPct val="150000"/>
              </a:lnSpc>
            </a:pPr>
            <a:r>
              <a:rPr lang="sr-Latn-ME" sz="1600" dirty="0"/>
              <a:t>U trećem aspektu pjesnik otkriva da je ljubav neuništiva, bezvremenska, otporna na smrt i zaborav.</a:t>
            </a:r>
          </a:p>
          <a:p>
            <a:pPr marL="0" indent="0">
              <a:lnSpc>
                <a:spcPct val="150000"/>
              </a:lnSpc>
              <a:buNone/>
            </a:pPr>
            <a:endParaRPr lang="sr-Latn-ME" sz="1600" dirty="0"/>
          </a:p>
          <a:p>
            <a:pPr>
              <a:lnSpc>
                <a:spcPct val="150000"/>
              </a:lnSpc>
            </a:pPr>
            <a:r>
              <a:rPr lang="sr-Latn-ME" sz="1600" dirty="0" smtClean="0"/>
              <a:t>U pjesmi se sukobljavaju racionalno i iracionalno, san i ja, ja i ne ja, noć i dan, mrak i svjetlost.</a:t>
            </a:r>
          </a:p>
          <a:p>
            <a:pPr>
              <a:lnSpc>
                <a:spcPct val="150000"/>
              </a:lnSpc>
            </a:pPr>
            <a:r>
              <a:rPr lang="sr-Latn-ME" sz="1600" dirty="0" smtClean="0"/>
              <a:t>U njenoj strukturi razaznaju se četiri lirske situacije.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14871774"/>
      </p:ext>
    </p:extLst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548640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               “Možda spava”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8388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sz="2100" dirty="0" err="1" smtClean="0"/>
              <a:t>Zaboravio</a:t>
            </a:r>
            <a:r>
              <a:rPr lang="en-US" sz="2100" dirty="0" smtClean="0"/>
              <a:t> </a:t>
            </a:r>
            <a:r>
              <a:rPr lang="en-US" sz="2100" dirty="0" err="1" smtClean="0"/>
              <a:t>sam</a:t>
            </a:r>
            <a:r>
              <a:rPr lang="en-US" sz="2100" dirty="0" smtClean="0"/>
              <a:t> </a:t>
            </a:r>
            <a:r>
              <a:rPr lang="en-US" sz="2100" dirty="0" err="1" smtClean="0"/>
              <a:t>jutros</a:t>
            </a:r>
            <a:r>
              <a:rPr lang="en-US" sz="2100" dirty="0" smtClean="0"/>
              <a:t> </a:t>
            </a:r>
            <a:r>
              <a:rPr lang="en-US" sz="2100" dirty="0" err="1" smtClean="0"/>
              <a:t>pesmu</a:t>
            </a:r>
            <a:r>
              <a:rPr lang="en-US" sz="2100" dirty="0" smtClean="0"/>
              <a:t> </a:t>
            </a:r>
            <a:r>
              <a:rPr lang="en-US" sz="2100" dirty="0" err="1" smtClean="0"/>
              <a:t>jednu</a:t>
            </a:r>
            <a:r>
              <a:rPr lang="en-US" sz="2100" dirty="0" smtClean="0"/>
              <a:t> </a:t>
            </a:r>
            <a:r>
              <a:rPr lang="en-US" sz="2100" dirty="0" err="1" smtClean="0"/>
              <a:t>ja</a:t>
            </a:r>
            <a:r>
              <a:rPr lang="en-US" sz="2100" dirty="0" smtClean="0"/>
              <a:t>,</a:t>
            </a:r>
            <a:br>
              <a:rPr lang="en-US" sz="2100" dirty="0" smtClean="0"/>
            </a:br>
            <a:r>
              <a:rPr lang="en-US" sz="2100" dirty="0" err="1" smtClean="0"/>
              <a:t>Pesmu</a:t>
            </a:r>
            <a:r>
              <a:rPr lang="en-US" sz="2100" dirty="0" smtClean="0"/>
              <a:t> </a:t>
            </a:r>
            <a:r>
              <a:rPr lang="en-US" sz="2100" dirty="0" err="1" smtClean="0"/>
              <a:t>jednu</a:t>
            </a:r>
            <a:r>
              <a:rPr lang="en-US" sz="2100" dirty="0" smtClean="0"/>
              <a:t> u </a:t>
            </a:r>
            <a:r>
              <a:rPr lang="en-US" sz="2100" dirty="0" err="1" smtClean="0"/>
              <a:t>snu</a:t>
            </a:r>
            <a:r>
              <a:rPr lang="en-US" sz="2100" dirty="0" smtClean="0"/>
              <a:t> </a:t>
            </a:r>
            <a:r>
              <a:rPr lang="en-US" sz="2100" dirty="0" err="1" smtClean="0"/>
              <a:t>što</a:t>
            </a:r>
            <a:r>
              <a:rPr lang="en-US" sz="2100" dirty="0" smtClean="0"/>
              <a:t> </a:t>
            </a:r>
            <a:r>
              <a:rPr lang="en-US" sz="2100" dirty="0" err="1" smtClean="0"/>
              <a:t>sam</a:t>
            </a:r>
            <a:r>
              <a:rPr lang="en-US" sz="2100" dirty="0" smtClean="0"/>
              <a:t> </a:t>
            </a:r>
            <a:r>
              <a:rPr lang="en-US" sz="2100" dirty="0" err="1" smtClean="0"/>
              <a:t>svu</a:t>
            </a:r>
            <a:r>
              <a:rPr lang="en-US" sz="2100" dirty="0" smtClean="0"/>
              <a:t> </a:t>
            </a:r>
            <a:r>
              <a:rPr lang="en-US" sz="2100" dirty="0" err="1" smtClean="0"/>
              <a:t>noć</a:t>
            </a:r>
            <a:r>
              <a:rPr lang="en-US" sz="2100" dirty="0" smtClean="0"/>
              <a:t> </a:t>
            </a:r>
            <a:r>
              <a:rPr lang="en-US" sz="2100" dirty="0" err="1" smtClean="0"/>
              <a:t>slušao</a:t>
            </a:r>
            <a:r>
              <a:rPr lang="en-US" sz="2100" dirty="0" smtClean="0"/>
              <a:t>;</a:t>
            </a:r>
            <a:br>
              <a:rPr lang="en-US" sz="2100" dirty="0" smtClean="0"/>
            </a:br>
            <a:r>
              <a:rPr lang="en-US" sz="2100" dirty="0" err="1" smtClean="0"/>
              <a:t>Da</a:t>
            </a:r>
            <a:r>
              <a:rPr lang="en-US" sz="2100" dirty="0" smtClean="0"/>
              <a:t> je </a:t>
            </a:r>
            <a:r>
              <a:rPr lang="en-US" sz="2100" dirty="0" err="1" smtClean="0"/>
              <a:t>čujem</a:t>
            </a:r>
            <a:r>
              <a:rPr lang="en-US" sz="2100" dirty="0" smtClean="0"/>
              <a:t> </a:t>
            </a:r>
            <a:r>
              <a:rPr lang="en-US" sz="2100" dirty="0" err="1" smtClean="0"/>
              <a:t>uzalud</a:t>
            </a:r>
            <a:r>
              <a:rPr lang="en-US" sz="2100" dirty="0" smtClean="0"/>
              <a:t> </a:t>
            </a:r>
            <a:r>
              <a:rPr lang="en-US" sz="2100" dirty="0" err="1" smtClean="0"/>
              <a:t>sam</a:t>
            </a:r>
            <a:r>
              <a:rPr lang="en-US" sz="2100" dirty="0" smtClean="0"/>
              <a:t> </a:t>
            </a:r>
            <a:r>
              <a:rPr lang="en-US" sz="2100" dirty="0" err="1" smtClean="0"/>
              <a:t>danas</a:t>
            </a:r>
            <a:r>
              <a:rPr lang="en-US" sz="2100" dirty="0" smtClean="0"/>
              <a:t> </a:t>
            </a:r>
            <a:r>
              <a:rPr lang="en-US" sz="2100" dirty="0" err="1" smtClean="0"/>
              <a:t>kušao</a:t>
            </a:r>
            <a:r>
              <a:rPr lang="en-US" sz="2100" dirty="0" smtClean="0"/>
              <a:t>;</a:t>
            </a:r>
            <a:br>
              <a:rPr lang="en-US" sz="2100" dirty="0" smtClean="0"/>
            </a:br>
            <a:r>
              <a:rPr lang="en-US" sz="2100" dirty="0" smtClean="0"/>
              <a:t>Kao </a:t>
            </a:r>
            <a:r>
              <a:rPr lang="en-US" sz="2100" dirty="0" err="1" smtClean="0"/>
              <a:t>da</a:t>
            </a:r>
            <a:r>
              <a:rPr lang="en-US" sz="2100" dirty="0" smtClean="0"/>
              <a:t> je </a:t>
            </a:r>
            <a:r>
              <a:rPr lang="en-US" sz="2100" dirty="0" err="1" smtClean="0"/>
              <a:t>pesma</a:t>
            </a:r>
            <a:r>
              <a:rPr lang="en-US" sz="2100" dirty="0" smtClean="0"/>
              <a:t> </a:t>
            </a:r>
            <a:r>
              <a:rPr lang="en-US" sz="2100" dirty="0" err="1" smtClean="0"/>
              <a:t>bila</a:t>
            </a:r>
            <a:r>
              <a:rPr lang="en-US" sz="2100" dirty="0" smtClean="0"/>
              <a:t> </a:t>
            </a:r>
            <a:r>
              <a:rPr lang="en-US" sz="2100" dirty="0" err="1" smtClean="0"/>
              <a:t>sreća</a:t>
            </a:r>
            <a:r>
              <a:rPr lang="en-US" sz="2100" dirty="0" smtClean="0"/>
              <a:t> </a:t>
            </a:r>
            <a:r>
              <a:rPr lang="en-US" sz="2100" dirty="0" err="1" smtClean="0"/>
              <a:t>moja</a:t>
            </a:r>
            <a:r>
              <a:rPr lang="en-US" sz="2100" dirty="0" smtClean="0"/>
              <a:t> </a:t>
            </a:r>
            <a:r>
              <a:rPr lang="en-US" sz="2100" dirty="0" err="1" smtClean="0"/>
              <a:t>sva</a:t>
            </a:r>
            <a:r>
              <a:rPr lang="en-US" sz="2100" dirty="0" smtClean="0"/>
              <a:t>.</a:t>
            </a:r>
            <a:br>
              <a:rPr lang="en-US" sz="2100" dirty="0" smtClean="0"/>
            </a:br>
            <a:r>
              <a:rPr lang="en-US" sz="2100" dirty="0" err="1" smtClean="0"/>
              <a:t>Zaboravio</a:t>
            </a:r>
            <a:r>
              <a:rPr lang="en-US" sz="2100" dirty="0" smtClean="0"/>
              <a:t> </a:t>
            </a:r>
            <a:r>
              <a:rPr lang="en-US" sz="2100" dirty="0" err="1" smtClean="0"/>
              <a:t>sam</a:t>
            </a:r>
            <a:r>
              <a:rPr lang="en-US" sz="2100" dirty="0" smtClean="0"/>
              <a:t> </a:t>
            </a:r>
            <a:r>
              <a:rPr lang="en-US" sz="2100" dirty="0" err="1" smtClean="0"/>
              <a:t>jutros</a:t>
            </a:r>
            <a:r>
              <a:rPr lang="en-US" sz="2100" dirty="0" smtClean="0"/>
              <a:t> </a:t>
            </a:r>
            <a:r>
              <a:rPr lang="en-US" sz="2100" dirty="0" err="1" smtClean="0"/>
              <a:t>pesmu</a:t>
            </a:r>
            <a:r>
              <a:rPr lang="en-US" sz="2100" dirty="0" smtClean="0"/>
              <a:t> </a:t>
            </a:r>
            <a:r>
              <a:rPr lang="en-US" sz="2100" dirty="0" err="1" smtClean="0"/>
              <a:t>jednu</a:t>
            </a:r>
            <a:r>
              <a:rPr lang="en-US" sz="2100" dirty="0" smtClean="0"/>
              <a:t> </a:t>
            </a:r>
            <a:r>
              <a:rPr lang="en-US" sz="2100" dirty="0" err="1" smtClean="0"/>
              <a:t>ja</a:t>
            </a:r>
            <a:r>
              <a:rPr lang="en-US" sz="2100" dirty="0" smtClean="0"/>
              <a:t>.</a:t>
            </a:r>
            <a:br>
              <a:rPr lang="en-US" sz="2100" dirty="0" smtClean="0"/>
            </a:br>
            <a:endParaRPr lang="sr-Latn-CS" sz="2100" dirty="0" smtClean="0"/>
          </a:p>
          <a:p>
            <a:r>
              <a:rPr lang="vi-VN" sz="2100" dirty="0" smtClean="0"/>
              <a:t>U snu svome nisam znao za buđenja moć;</a:t>
            </a:r>
            <a:br>
              <a:rPr lang="vi-VN" sz="2100" dirty="0" smtClean="0"/>
            </a:br>
            <a:r>
              <a:rPr lang="vi-VN" sz="2100" dirty="0" smtClean="0"/>
              <a:t>I da zemlji treba sunca, jutra i zore;</a:t>
            </a:r>
            <a:br>
              <a:rPr lang="vi-VN" sz="2100" dirty="0" smtClean="0"/>
            </a:br>
            <a:r>
              <a:rPr lang="vi-VN" sz="2100" dirty="0" smtClean="0"/>
              <a:t>Da u danu gube zvezde bele odore;</a:t>
            </a:r>
            <a:br>
              <a:rPr lang="vi-VN" sz="2100" dirty="0" smtClean="0"/>
            </a:br>
            <a:r>
              <a:rPr lang="vi-VN" sz="2100" dirty="0" smtClean="0"/>
              <a:t>Bledi mesec da se kreće u umrlu noć.</a:t>
            </a:r>
            <a:br>
              <a:rPr lang="vi-VN" sz="2100" dirty="0" smtClean="0"/>
            </a:br>
            <a:r>
              <a:rPr lang="vi-VN" sz="2100" dirty="0" smtClean="0"/>
              <a:t>U snu svome nisam znao za buđenja moć</a:t>
            </a:r>
            <a:r>
              <a:rPr lang="vi-VN" sz="2100" dirty="0" smtClean="0"/>
              <a:t>.</a:t>
            </a:r>
            <a:endParaRPr lang="sr-Latn-ME" sz="2100" dirty="0" smtClean="0"/>
          </a:p>
          <a:p>
            <a:pPr marL="0" indent="0">
              <a:buNone/>
            </a:pPr>
            <a:r>
              <a:rPr lang="sr-Latn-ME" sz="2100" dirty="0" smtClean="0"/>
              <a:t>		</a:t>
            </a:r>
            <a:endParaRPr lang="sr-Latn-CS" sz="2100" dirty="0" smtClean="0"/>
          </a:p>
          <a:p>
            <a:r>
              <a:rPr lang="en-US" sz="2100" dirty="0" smtClean="0"/>
              <a:t>Ja sad </a:t>
            </a:r>
            <a:r>
              <a:rPr lang="en-US" sz="2100" dirty="0" err="1" smtClean="0"/>
              <a:t>jedva</a:t>
            </a:r>
            <a:r>
              <a:rPr lang="en-US" sz="2100" dirty="0" smtClean="0"/>
              <a:t> </a:t>
            </a:r>
            <a:r>
              <a:rPr lang="en-US" sz="2100" dirty="0" err="1" smtClean="0"/>
              <a:t>mogu</a:t>
            </a:r>
            <a:r>
              <a:rPr lang="en-US" sz="2100" dirty="0" smtClean="0"/>
              <a:t> </a:t>
            </a:r>
            <a:r>
              <a:rPr lang="en-US" sz="2100" dirty="0" err="1" smtClean="0"/>
              <a:t>znati</a:t>
            </a:r>
            <a:r>
              <a:rPr lang="en-US" sz="2100" dirty="0" smtClean="0"/>
              <a:t> da </a:t>
            </a:r>
            <a:r>
              <a:rPr lang="en-US" sz="2100" dirty="0" err="1" smtClean="0"/>
              <a:t>imadoh</a:t>
            </a:r>
            <a:r>
              <a:rPr lang="en-US" sz="2100" dirty="0" smtClean="0"/>
              <a:t> </a:t>
            </a:r>
            <a:r>
              <a:rPr lang="en-US" sz="2100" dirty="0" smtClean="0"/>
              <a:t>san,</a:t>
            </a:r>
            <a:r>
              <a:rPr lang="sr-Latn-ME" sz="2100" dirty="0" smtClean="0"/>
              <a:t>			  </a:t>
            </a:r>
            <a:r>
              <a:rPr lang="sr-Latn-ME" sz="2600" dirty="0" smtClean="0">
                <a:solidFill>
                  <a:srgbClr val="FF0000"/>
                </a:solidFill>
              </a:rPr>
              <a:t>Z A B O R A V</a:t>
            </a: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I u </a:t>
            </a:r>
            <a:r>
              <a:rPr lang="en-US" sz="2100" dirty="0" err="1" smtClean="0"/>
              <a:t>njemu</a:t>
            </a:r>
            <a:r>
              <a:rPr lang="en-US" sz="2100" dirty="0" smtClean="0"/>
              <a:t> </a:t>
            </a:r>
            <a:r>
              <a:rPr lang="en-US" sz="2100" dirty="0" err="1" smtClean="0"/>
              <a:t>oči</a:t>
            </a:r>
            <a:r>
              <a:rPr lang="en-US" sz="2100" dirty="0" smtClean="0"/>
              <a:t> </a:t>
            </a:r>
            <a:r>
              <a:rPr lang="en-US" sz="2100" dirty="0" err="1" smtClean="0"/>
              <a:t>neke</a:t>
            </a:r>
            <a:r>
              <a:rPr lang="en-US" sz="2100" dirty="0" smtClean="0"/>
              <a:t>,  </a:t>
            </a:r>
            <a:r>
              <a:rPr lang="en-US" sz="2100" dirty="0" err="1" smtClean="0"/>
              <a:t>nebo</a:t>
            </a:r>
            <a:r>
              <a:rPr lang="en-US" sz="2100" dirty="0" smtClean="0"/>
              <a:t> </a:t>
            </a:r>
            <a:r>
              <a:rPr lang="en-US" sz="2100" dirty="0" err="1" smtClean="0"/>
              <a:t>nečije</a:t>
            </a:r>
            <a:r>
              <a:rPr lang="en-US" sz="2100" dirty="0" smtClean="0"/>
              <a:t>,</a:t>
            </a:r>
            <a:br>
              <a:rPr lang="en-US" sz="2100" dirty="0" smtClean="0"/>
            </a:br>
            <a:r>
              <a:rPr lang="en-US" sz="2100" dirty="0" err="1" smtClean="0"/>
              <a:t>Neko</a:t>
            </a:r>
            <a:r>
              <a:rPr lang="en-US" sz="2100" dirty="0" smtClean="0"/>
              <a:t> lice, ne </a:t>
            </a:r>
            <a:r>
              <a:rPr lang="en-US" sz="2100" dirty="0" err="1" smtClean="0"/>
              <a:t>znam</a:t>
            </a:r>
            <a:r>
              <a:rPr lang="en-US" sz="2100" dirty="0" smtClean="0"/>
              <a:t> </a:t>
            </a:r>
            <a:r>
              <a:rPr lang="en-US" sz="2100" dirty="0" err="1" smtClean="0"/>
              <a:t>kakvo</a:t>
            </a:r>
            <a:r>
              <a:rPr lang="en-US" sz="2100" dirty="0" smtClean="0"/>
              <a:t>, </a:t>
            </a:r>
            <a:r>
              <a:rPr lang="en-US" sz="2100" dirty="0" err="1" smtClean="0"/>
              <a:t>možda</a:t>
            </a:r>
            <a:r>
              <a:rPr lang="en-US" sz="2100" dirty="0" smtClean="0"/>
              <a:t> </a:t>
            </a:r>
            <a:r>
              <a:rPr lang="en-US" sz="2100" dirty="0" err="1" smtClean="0"/>
              <a:t>dečije</a:t>
            </a:r>
            <a:r>
              <a:rPr lang="en-US" sz="2100" dirty="0" smtClean="0"/>
              <a:t>,</a:t>
            </a:r>
            <a:br>
              <a:rPr lang="en-US" sz="2100" dirty="0" smtClean="0"/>
            </a:br>
            <a:r>
              <a:rPr lang="en-US" sz="2100" dirty="0" err="1" smtClean="0"/>
              <a:t>Staru</a:t>
            </a:r>
            <a:r>
              <a:rPr lang="en-US" sz="2100" dirty="0" smtClean="0"/>
              <a:t> </a:t>
            </a:r>
            <a:r>
              <a:rPr lang="en-US" sz="2100" dirty="0" err="1" smtClean="0"/>
              <a:t>pesmu</a:t>
            </a:r>
            <a:r>
              <a:rPr lang="en-US" sz="2100" dirty="0" smtClean="0"/>
              <a:t>, stare </a:t>
            </a:r>
            <a:r>
              <a:rPr lang="en-US" sz="2100" dirty="0" err="1" smtClean="0"/>
              <a:t>svezde</a:t>
            </a:r>
            <a:r>
              <a:rPr lang="en-US" sz="2100" dirty="0" smtClean="0"/>
              <a:t>, </a:t>
            </a:r>
            <a:r>
              <a:rPr lang="en-US" sz="2100" dirty="0" err="1" smtClean="0"/>
              <a:t>neki</a:t>
            </a:r>
            <a:r>
              <a:rPr lang="en-US" sz="2100" dirty="0" smtClean="0"/>
              <a:t> </a:t>
            </a:r>
            <a:r>
              <a:rPr lang="en-US" sz="2100" dirty="0" err="1" smtClean="0"/>
              <a:t>stari</a:t>
            </a:r>
            <a:r>
              <a:rPr lang="en-US" sz="2100" dirty="0" smtClean="0"/>
              <a:t> </a:t>
            </a:r>
            <a:r>
              <a:rPr lang="en-US" sz="2100" dirty="0" err="1" smtClean="0"/>
              <a:t>dan</a:t>
            </a:r>
            <a:r>
              <a:rPr lang="en-US" sz="2100" dirty="0" err="1" smtClean="0"/>
              <a:t>.</a:t>
            </a:r>
            <a:r>
              <a:rPr lang="sr-Latn-ME" sz="2100" dirty="0" smtClean="0"/>
              <a:t>		     </a:t>
            </a:r>
            <a:r>
              <a:rPr lang="sr-Latn-ME" sz="2100" dirty="0" smtClean="0">
                <a:solidFill>
                  <a:srgbClr val="7030A0"/>
                </a:solidFill>
              </a:rPr>
              <a:t>Prstenasta strofa</a:t>
            </a:r>
            <a:r>
              <a:rPr lang="en-US" sz="2100" dirty="0" smtClean="0">
                <a:solidFill>
                  <a:srgbClr val="7030A0"/>
                </a:solidFill>
              </a:rPr>
              <a:t/>
            </a:r>
            <a:br>
              <a:rPr lang="en-US" sz="2100" dirty="0" smtClean="0">
                <a:solidFill>
                  <a:srgbClr val="7030A0"/>
                </a:solidFill>
              </a:rPr>
            </a:br>
            <a:r>
              <a:rPr lang="en-US" sz="2100" dirty="0" smtClean="0"/>
              <a:t>Ja sad </a:t>
            </a:r>
            <a:r>
              <a:rPr lang="en-US" sz="2100" dirty="0" err="1" smtClean="0"/>
              <a:t>jedva</a:t>
            </a:r>
            <a:r>
              <a:rPr lang="en-US" sz="2100" dirty="0" smtClean="0"/>
              <a:t> </a:t>
            </a:r>
            <a:r>
              <a:rPr lang="en-US" sz="2100" dirty="0" err="1" smtClean="0"/>
              <a:t>mogu</a:t>
            </a:r>
            <a:r>
              <a:rPr lang="en-US" sz="2100" dirty="0" smtClean="0"/>
              <a:t> </a:t>
            </a:r>
            <a:r>
              <a:rPr lang="en-US" sz="2100" dirty="0" err="1" smtClean="0"/>
              <a:t>znati</a:t>
            </a:r>
            <a:r>
              <a:rPr lang="en-US" sz="2100" dirty="0" smtClean="0"/>
              <a:t> da </a:t>
            </a:r>
            <a:r>
              <a:rPr lang="en-US" sz="2100" dirty="0" err="1" smtClean="0"/>
              <a:t>imadoh</a:t>
            </a:r>
            <a:r>
              <a:rPr lang="en-US" sz="2100" dirty="0" smtClean="0"/>
              <a:t> san</a:t>
            </a:r>
            <a:r>
              <a:rPr lang="en-US" sz="2100" dirty="0" smtClean="0"/>
              <a:t>.</a:t>
            </a:r>
            <a:r>
              <a:rPr lang="sr-Latn-ME" sz="2100" dirty="0" smtClean="0"/>
              <a:t>			      (prvi i peti stih isti)</a:t>
            </a:r>
          </a:p>
          <a:p>
            <a:endParaRPr lang="sr-Latn-ME" sz="1500" dirty="0"/>
          </a:p>
          <a:p>
            <a:r>
              <a:rPr lang="en-US" sz="2100" dirty="0"/>
              <a:t>Ne </a:t>
            </a:r>
            <a:r>
              <a:rPr lang="en-US" sz="2100" dirty="0" err="1"/>
              <a:t>sećam</a:t>
            </a:r>
            <a:r>
              <a:rPr lang="en-US" sz="2100" dirty="0"/>
              <a:t> se </a:t>
            </a:r>
            <a:r>
              <a:rPr lang="en-US" sz="2100" dirty="0" err="1"/>
              <a:t>ničeg</a:t>
            </a:r>
            <a:r>
              <a:rPr lang="en-US" sz="2100" dirty="0"/>
              <a:t> </a:t>
            </a:r>
            <a:r>
              <a:rPr lang="en-US" sz="2100" dirty="0" err="1"/>
              <a:t>više</a:t>
            </a:r>
            <a:r>
              <a:rPr lang="en-US" sz="2100" dirty="0"/>
              <a:t>, </a:t>
            </a:r>
            <a:r>
              <a:rPr lang="en-US" sz="2100" dirty="0" err="1"/>
              <a:t>ni</a:t>
            </a:r>
            <a:r>
              <a:rPr lang="en-US" sz="2100" dirty="0"/>
              <a:t> </a:t>
            </a:r>
            <a:r>
              <a:rPr lang="en-US" sz="2100" dirty="0" err="1"/>
              <a:t>očiju</a:t>
            </a:r>
            <a:r>
              <a:rPr lang="en-US" sz="2100" dirty="0"/>
              <a:t> </a:t>
            </a:r>
            <a:r>
              <a:rPr lang="en-US" sz="2100" dirty="0" err="1"/>
              <a:t>tih</a:t>
            </a:r>
            <a:r>
              <a:rPr lang="en-US" sz="2100" dirty="0"/>
              <a:t>:</a:t>
            </a:r>
            <a:br>
              <a:rPr lang="en-US" sz="2100" dirty="0"/>
            </a:br>
            <a:r>
              <a:rPr lang="en-US" sz="2100" dirty="0"/>
              <a:t>Kao da je san mi </a:t>
            </a:r>
            <a:r>
              <a:rPr lang="en-US" sz="2100" dirty="0" err="1"/>
              <a:t>ceo</a:t>
            </a:r>
            <a:r>
              <a:rPr lang="en-US" sz="2100" dirty="0"/>
              <a:t> bio od </a:t>
            </a:r>
            <a:r>
              <a:rPr lang="en-US" sz="2100" dirty="0" err="1"/>
              <a:t>pene</a:t>
            </a:r>
            <a:r>
              <a:rPr lang="en-US" sz="2100" dirty="0"/>
              <a:t>,</a:t>
            </a:r>
            <a:br>
              <a:rPr lang="en-US" sz="2100" dirty="0"/>
            </a:br>
            <a:r>
              <a:rPr lang="en-US" sz="2100" dirty="0"/>
              <a:t>Il’ </a:t>
            </a:r>
            <a:r>
              <a:rPr lang="en-US" sz="2100" dirty="0" err="1"/>
              <a:t>te</a:t>
            </a:r>
            <a:r>
              <a:rPr lang="en-US" sz="2100" dirty="0"/>
              <a:t> </a:t>
            </a:r>
            <a:r>
              <a:rPr lang="en-US" sz="2100" dirty="0" err="1"/>
              <a:t>oči</a:t>
            </a:r>
            <a:r>
              <a:rPr lang="en-US" sz="2100" dirty="0"/>
              <a:t> da </a:t>
            </a:r>
            <a:r>
              <a:rPr lang="en-US" sz="2100" dirty="0" err="1"/>
              <a:t>su</a:t>
            </a:r>
            <a:r>
              <a:rPr lang="en-US" sz="2100" dirty="0"/>
              <a:t> </a:t>
            </a:r>
            <a:r>
              <a:rPr lang="en-US" sz="2100" dirty="0" err="1"/>
              <a:t>moja</a:t>
            </a:r>
            <a:r>
              <a:rPr lang="en-US" sz="2100" dirty="0"/>
              <a:t> </a:t>
            </a:r>
            <a:r>
              <a:rPr lang="en-US" sz="2100" dirty="0" err="1"/>
              <a:t>duša</a:t>
            </a:r>
            <a:r>
              <a:rPr lang="en-US" sz="2100" dirty="0"/>
              <a:t> van </a:t>
            </a:r>
            <a:r>
              <a:rPr lang="en-US" sz="2100" dirty="0" err="1"/>
              <a:t>mene</a:t>
            </a:r>
            <a:r>
              <a:rPr lang="en-US" sz="2100" dirty="0"/>
              <a:t>,</a:t>
            </a:r>
            <a:br>
              <a:rPr lang="en-US" sz="2100" dirty="0"/>
            </a:br>
            <a:r>
              <a:rPr lang="en-US" sz="2100" dirty="0"/>
              <a:t>Ni </a:t>
            </a:r>
            <a:r>
              <a:rPr lang="en-US" sz="2100" dirty="0" err="1"/>
              <a:t>arije</a:t>
            </a:r>
            <a:r>
              <a:rPr lang="en-US" sz="2100" dirty="0"/>
              <a:t>, </a:t>
            </a:r>
            <a:r>
              <a:rPr lang="en-US" sz="2100" dirty="0" err="1"/>
              <a:t>ni</a:t>
            </a:r>
            <a:r>
              <a:rPr lang="en-US" sz="2100" dirty="0"/>
              <a:t> </a:t>
            </a:r>
            <a:r>
              <a:rPr lang="en-US" sz="2100" dirty="0" err="1"/>
              <a:t>sveg</a:t>
            </a:r>
            <a:r>
              <a:rPr lang="en-US" sz="2100" dirty="0"/>
              <a:t> </a:t>
            </a:r>
            <a:r>
              <a:rPr lang="en-US" sz="2100" dirty="0" err="1"/>
              <a:t>drugog</a:t>
            </a:r>
            <a:r>
              <a:rPr lang="en-US" sz="2100" dirty="0"/>
              <a:t>, </a:t>
            </a:r>
            <a:r>
              <a:rPr lang="en-US" sz="2100" dirty="0" err="1"/>
              <a:t>sto</a:t>
            </a:r>
            <a:r>
              <a:rPr lang="en-US" sz="2100" dirty="0"/>
              <a:t> ja </a:t>
            </a:r>
            <a:r>
              <a:rPr lang="en-US" sz="2100" dirty="0" err="1"/>
              <a:t>noćas</a:t>
            </a:r>
            <a:r>
              <a:rPr lang="en-US" sz="2100" dirty="0"/>
              <a:t> </a:t>
            </a:r>
            <a:r>
              <a:rPr lang="en-US" sz="2100" dirty="0" err="1"/>
              <a:t>snih</a:t>
            </a:r>
            <a:r>
              <a:rPr lang="en-US" sz="2100" dirty="0"/>
              <a:t>;</a:t>
            </a:r>
            <a:br>
              <a:rPr lang="en-US" sz="2100" dirty="0"/>
            </a:br>
            <a:r>
              <a:rPr lang="en-US" sz="2100" dirty="0"/>
              <a:t>Ne </a:t>
            </a:r>
            <a:r>
              <a:rPr lang="en-US" sz="2100" dirty="0" err="1"/>
              <a:t>sećam</a:t>
            </a:r>
            <a:r>
              <a:rPr lang="en-US" sz="2100" dirty="0"/>
              <a:t> se </a:t>
            </a:r>
            <a:r>
              <a:rPr lang="en-US" sz="2100" dirty="0" err="1"/>
              <a:t>ničeg</a:t>
            </a:r>
            <a:r>
              <a:rPr lang="en-US" sz="2100" dirty="0"/>
              <a:t> </a:t>
            </a:r>
            <a:r>
              <a:rPr lang="en-US" sz="2100" dirty="0" err="1"/>
              <a:t>više</a:t>
            </a:r>
            <a:r>
              <a:rPr lang="en-US" sz="2100" dirty="0"/>
              <a:t>, </a:t>
            </a:r>
            <a:r>
              <a:rPr lang="en-US" sz="2100" dirty="0" err="1"/>
              <a:t>ni</a:t>
            </a:r>
            <a:r>
              <a:rPr lang="en-US" sz="2100" dirty="0"/>
              <a:t> </a:t>
            </a:r>
            <a:r>
              <a:rPr lang="en-US" sz="2100" dirty="0" err="1"/>
              <a:t>očiju</a:t>
            </a:r>
            <a:r>
              <a:rPr lang="en-US" sz="2100" dirty="0"/>
              <a:t> </a:t>
            </a:r>
            <a:r>
              <a:rPr lang="en-US" sz="2100" dirty="0" err="1"/>
              <a:t>tih</a:t>
            </a:r>
            <a:r>
              <a:rPr lang="en-US" sz="2100" dirty="0"/>
              <a:t>.</a:t>
            </a:r>
            <a:endParaRPr lang="sr-Latn-CS" sz="2100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vi-VN" dirty="0" smtClean="0"/>
              <a:t/>
            </a:r>
            <a:br>
              <a:rPr lang="vi-VN" dirty="0" smtClean="0"/>
            </a:b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810000" y="1295400"/>
            <a:ext cx="2362200" cy="4038600"/>
          </a:xfrm>
          <a:prstGeom prst="rightBrace">
            <a:avLst>
              <a:gd name="adj1" fmla="val 8333"/>
              <a:gd name="adj2" fmla="val 5092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267200" y="1443990"/>
            <a:ext cx="1905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114800" y="1890903"/>
            <a:ext cx="2057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33316" y="2391537"/>
            <a:ext cx="1475232" cy="438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47032" y="2828925"/>
            <a:ext cx="1461516" cy="22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06240" y="3499199"/>
            <a:ext cx="2133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326636" y="3967162"/>
            <a:ext cx="2033016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86200" y="4519612"/>
            <a:ext cx="2286000" cy="361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895344" y="4881562"/>
            <a:ext cx="2286000" cy="295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118098" y="1901190"/>
            <a:ext cx="444246" cy="198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854446" y="2828925"/>
            <a:ext cx="637794" cy="1015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172200" y="4245959"/>
            <a:ext cx="390144" cy="597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15000" y="4085129"/>
            <a:ext cx="777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41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CS" sz="1400" dirty="0" smtClean="0"/>
          </a:p>
          <a:p>
            <a:r>
              <a:rPr lang="vi-VN" sz="1400" dirty="0" smtClean="0"/>
              <a:t>Ali slutim, a slutiti još jedino znam.</a:t>
            </a:r>
            <a:br>
              <a:rPr lang="vi-VN" sz="1400" dirty="0" smtClean="0"/>
            </a:br>
            <a:r>
              <a:rPr lang="vi-VN" sz="1400" dirty="0" smtClean="0"/>
              <a:t>Ja sad slutim za te oči, da su baš </a:t>
            </a:r>
            <a:r>
              <a:rPr lang="vi-VN" sz="1400" dirty="0" smtClean="0"/>
              <a:t>one</a:t>
            </a:r>
            <a:r>
              <a:rPr lang="sr-Latn-ME" sz="1400" dirty="0" smtClean="0"/>
              <a:t>                             Asocijacija na majku </a:t>
            </a:r>
            <a:r>
              <a:rPr lang="vi-VN" sz="1400" dirty="0" smtClean="0"/>
              <a:t/>
            </a:r>
            <a:br>
              <a:rPr lang="vi-VN" sz="1400" dirty="0" smtClean="0"/>
            </a:br>
            <a:r>
              <a:rPr lang="vi-VN" sz="1400" dirty="0" smtClean="0"/>
              <a:t>Što me čudno po životu vode i gone;</a:t>
            </a:r>
            <a:br>
              <a:rPr lang="vi-VN" sz="1400" dirty="0" smtClean="0"/>
            </a:br>
            <a:r>
              <a:rPr lang="vi-VN" sz="1400" dirty="0" smtClean="0"/>
              <a:t>U snu dođu, da me vide šta li radim sam</a:t>
            </a:r>
            <a:r>
              <a:rPr lang="vi-VN" sz="1400" dirty="0" smtClean="0"/>
              <a:t>.</a:t>
            </a:r>
            <a:r>
              <a:rPr lang="sr-Latn-ME" sz="1400" dirty="0" smtClean="0"/>
              <a:t>                          </a:t>
            </a:r>
            <a:r>
              <a:rPr lang="vi-VN" sz="1400" dirty="0" smtClean="0"/>
              <a:t/>
            </a:r>
            <a:br>
              <a:rPr lang="vi-VN" sz="1400" dirty="0" smtClean="0"/>
            </a:br>
            <a:r>
              <a:rPr lang="vi-VN" sz="1400" dirty="0" smtClean="0"/>
              <a:t>Ali slutim, a slutiti još jedino znam</a:t>
            </a:r>
            <a:r>
              <a:rPr lang="sr-Latn-CS" sz="1400" dirty="0" smtClean="0"/>
              <a:t>.</a:t>
            </a:r>
          </a:p>
          <a:p>
            <a:endParaRPr lang="sr-Latn-CS" sz="1400" dirty="0" smtClean="0"/>
          </a:p>
          <a:p>
            <a:r>
              <a:rPr lang="vi-VN" sz="1400" dirty="0" smtClean="0"/>
              <a:t>Da me vide, dođu oči, i ja vidim </a:t>
            </a:r>
            <a:r>
              <a:rPr lang="vi-VN" sz="1400" dirty="0" smtClean="0"/>
              <a:t>tad</a:t>
            </a:r>
            <a:r>
              <a:rPr lang="sr-Latn-ME" sz="1400" dirty="0" smtClean="0"/>
              <a:t>                           DEMANT  </a:t>
            </a:r>
            <a:r>
              <a:rPr lang="vi-VN" sz="1400" dirty="0" smtClean="0"/>
              <a:t/>
            </a:r>
            <a:br>
              <a:rPr lang="vi-VN" sz="1400" dirty="0" smtClean="0"/>
            </a:br>
            <a:r>
              <a:rPr lang="vi-VN" sz="1400" dirty="0" smtClean="0"/>
              <a:t>I te oči, i tu ljubav, i taj put sreće;</a:t>
            </a:r>
            <a:br>
              <a:rPr lang="vi-VN" sz="1400" dirty="0" smtClean="0"/>
            </a:br>
            <a:r>
              <a:rPr lang="vi-VN" sz="1400" dirty="0" smtClean="0">
                <a:solidFill>
                  <a:schemeClr val="accent2"/>
                </a:solidFill>
              </a:rPr>
              <a:t>Njene oči, njeno lice, njeno proleće</a:t>
            </a:r>
            <a:r>
              <a:rPr lang="vi-VN" sz="1400" dirty="0" smtClean="0"/>
              <a:t/>
            </a:r>
            <a:br>
              <a:rPr lang="vi-VN" sz="1400" dirty="0" smtClean="0"/>
            </a:br>
            <a:r>
              <a:rPr lang="vi-VN" sz="1400" dirty="0" smtClean="0"/>
              <a:t>U snu vidim, ali ne znam, što ne vidim sad</a:t>
            </a:r>
            <a:r>
              <a:rPr lang="vi-VN" sz="1400" dirty="0" smtClean="0"/>
              <a:t>.</a:t>
            </a:r>
            <a:r>
              <a:rPr lang="sr-Latn-ME" sz="1400" dirty="0" smtClean="0"/>
              <a:t>                  </a:t>
            </a:r>
            <a:r>
              <a:rPr lang="sr-Latn-ME" sz="1400" dirty="0" smtClean="0">
                <a:solidFill>
                  <a:srgbClr val="FF0000"/>
                </a:solidFill>
              </a:rPr>
              <a:t>S </a:t>
            </a:r>
            <a:r>
              <a:rPr lang="sr-Latn-ME" sz="1400" dirty="0">
                <a:solidFill>
                  <a:srgbClr val="FF0000"/>
                </a:solidFill>
              </a:rPr>
              <a:t>L U T Nj A</a:t>
            </a:r>
            <a:r>
              <a:rPr lang="vi-VN" sz="1400" dirty="0" smtClean="0"/>
              <a:t/>
            </a:r>
            <a:br>
              <a:rPr lang="vi-VN" sz="1400" dirty="0" smtClean="0"/>
            </a:br>
            <a:r>
              <a:rPr lang="vi-VN" sz="1400" dirty="0" smtClean="0"/>
              <a:t>Da me vide, dođu oči, i ja vidim tad</a:t>
            </a:r>
            <a:r>
              <a:rPr lang="sr-Latn-CS" sz="1400" dirty="0" smtClean="0"/>
              <a:t>:</a:t>
            </a:r>
          </a:p>
          <a:p>
            <a:endParaRPr lang="sr-Latn-CS" sz="1400" dirty="0"/>
          </a:p>
          <a:p>
            <a:r>
              <a:rPr lang="en-US" sz="1400" dirty="0" err="1">
                <a:solidFill>
                  <a:srgbClr val="FF0000"/>
                </a:solidFill>
              </a:rPr>
              <a:t>Njenu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glavu</a:t>
            </a:r>
            <a:r>
              <a:rPr lang="en-US" sz="1400" dirty="0">
                <a:solidFill>
                  <a:srgbClr val="FF0000"/>
                </a:solidFill>
              </a:rPr>
              <a:t> s </a:t>
            </a:r>
            <a:r>
              <a:rPr lang="en-US" sz="1400" dirty="0" err="1">
                <a:solidFill>
                  <a:srgbClr val="FF0000"/>
                </a:solidFill>
              </a:rPr>
              <a:t>krunom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kose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dirty="0">
                <a:solidFill>
                  <a:srgbClr val="FF0000"/>
                </a:solidFill>
              </a:rPr>
              <a:t> u </a:t>
            </a:r>
            <a:r>
              <a:rPr lang="en-US" sz="1400" dirty="0" err="1">
                <a:solidFill>
                  <a:srgbClr val="FF0000"/>
                </a:solidFill>
              </a:rPr>
              <a:t>kosi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cvet</a:t>
            </a:r>
            <a:r>
              <a:rPr lang="en-US" sz="1400" dirty="0">
                <a:solidFill>
                  <a:srgbClr val="FF0000"/>
                </a:solidFill>
              </a:rPr>
              <a:t>,</a:t>
            </a:r>
            <a:br>
              <a:rPr lang="en-US" sz="1400" dirty="0">
                <a:solidFill>
                  <a:srgbClr val="FF0000"/>
                </a:solidFill>
              </a:rPr>
            </a:br>
            <a:r>
              <a:rPr lang="en-US" sz="1400" dirty="0">
                <a:solidFill>
                  <a:srgbClr val="FF0000"/>
                </a:solidFill>
              </a:rPr>
              <a:t>I </a:t>
            </a:r>
            <a:r>
              <a:rPr lang="en-US" sz="1400" dirty="0" err="1">
                <a:solidFill>
                  <a:srgbClr val="FF0000"/>
                </a:solidFill>
              </a:rPr>
              <a:t>njen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pogled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što</a:t>
            </a:r>
            <a:r>
              <a:rPr lang="en-US" sz="1400" dirty="0">
                <a:solidFill>
                  <a:srgbClr val="FF0000"/>
                </a:solidFill>
              </a:rPr>
              <a:t> me </a:t>
            </a:r>
            <a:r>
              <a:rPr lang="en-US" sz="1400" dirty="0" err="1">
                <a:solidFill>
                  <a:srgbClr val="FF0000"/>
                </a:solidFill>
              </a:rPr>
              <a:t>gleda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kao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iz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cveća</a:t>
            </a:r>
            <a:r>
              <a:rPr lang="en-US" sz="1400" dirty="0" smtClean="0">
                <a:solidFill>
                  <a:srgbClr val="FF0000"/>
                </a:solidFill>
              </a:rPr>
              <a:t>,</a:t>
            </a:r>
            <a:r>
              <a:rPr lang="sr-Latn-ME" sz="1400" dirty="0" smtClean="0">
                <a:solidFill>
                  <a:srgbClr val="FF0000"/>
                </a:solidFill>
              </a:rPr>
              <a:t>                ŽENA NA ODRU – MRTVA DRAGA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err="1"/>
              <a:t>Što</a:t>
            </a:r>
            <a:r>
              <a:rPr lang="en-US" sz="1400" dirty="0"/>
              <a:t> me </a:t>
            </a:r>
            <a:r>
              <a:rPr lang="en-US" sz="1400" dirty="0" err="1"/>
              <a:t>gleda</a:t>
            </a:r>
            <a:r>
              <a:rPr lang="en-US" sz="1400" dirty="0"/>
              <a:t>, </a:t>
            </a:r>
            <a:r>
              <a:rPr lang="en-US" sz="1400" dirty="0" err="1"/>
              <a:t>što</a:t>
            </a:r>
            <a:r>
              <a:rPr lang="en-US" sz="1400" dirty="0"/>
              <a:t> mi </a:t>
            </a:r>
            <a:r>
              <a:rPr lang="en-US" sz="1400" dirty="0" err="1"/>
              <a:t>kaže</a:t>
            </a:r>
            <a:r>
              <a:rPr lang="en-US" sz="1400" dirty="0"/>
              <a:t> da me </a:t>
            </a:r>
            <a:r>
              <a:rPr lang="en-US" sz="1400" dirty="0" err="1"/>
              <a:t>oseća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 err="1"/>
              <a:t>Što</a:t>
            </a:r>
            <a:r>
              <a:rPr lang="en-US" sz="1400" dirty="0"/>
              <a:t> mi </a:t>
            </a:r>
            <a:r>
              <a:rPr lang="en-US" sz="1400" dirty="0" err="1"/>
              <a:t>brižno</a:t>
            </a:r>
            <a:r>
              <a:rPr lang="en-US" sz="1400" dirty="0"/>
              <a:t> </a:t>
            </a:r>
            <a:r>
              <a:rPr lang="en-US" sz="1400" dirty="0" err="1"/>
              <a:t>pruža</a:t>
            </a:r>
            <a:r>
              <a:rPr lang="en-US" sz="1400" dirty="0"/>
              <a:t> </a:t>
            </a:r>
            <a:r>
              <a:rPr lang="en-US" sz="1400" dirty="0" err="1"/>
              <a:t>odmor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nežnosti</a:t>
            </a:r>
            <a:r>
              <a:rPr lang="en-US" sz="1400" dirty="0"/>
              <a:t> </a:t>
            </a:r>
            <a:r>
              <a:rPr lang="en-US" sz="1400" dirty="0" err="1"/>
              <a:t>svet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 err="1"/>
              <a:t>Njenu</a:t>
            </a:r>
            <a:r>
              <a:rPr lang="en-US" sz="1400" dirty="0"/>
              <a:t> </a:t>
            </a:r>
            <a:r>
              <a:rPr lang="en-US" sz="1400" dirty="0" err="1"/>
              <a:t>glavu</a:t>
            </a:r>
            <a:r>
              <a:rPr lang="en-US" sz="1400" dirty="0"/>
              <a:t> s </a:t>
            </a:r>
            <a:r>
              <a:rPr lang="en-US" sz="1400" dirty="0" err="1"/>
              <a:t>krunom</a:t>
            </a:r>
            <a:r>
              <a:rPr lang="en-US" sz="1400" dirty="0"/>
              <a:t> </a:t>
            </a:r>
            <a:r>
              <a:rPr lang="en-US" sz="1400" dirty="0" err="1"/>
              <a:t>kose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u </a:t>
            </a:r>
            <a:r>
              <a:rPr lang="en-US" sz="1400" dirty="0" err="1"/>
              <a:t>kosi</a:t>
            </a:r>
            <a:r>
              <a:rPr lang="en-US" sz="1400" dirty="0"/>
              <a:t> </a:t>
            </a:r>
            <a:r>
              <a:rPr lang="en-US" sz="1400" dirty="0" err="1"/>
              <a:t>cvet</a:t>
            </a:r>
            <a:r>
              <a:rPr lang="en-US" sz="1400" dirty="0"/>
              <a:t>.</a:t>
            </a:r>
            <a:endParaRPr lang="sr-Latn-CS" sz="1400" dirty="0"/>
          </a:p>
          <a:p>
            <a:pPr marL="0" indent="0">
              <a:buNone/>
            </a:pPr>
            <a:r>
              <a:rPr lang="vi-VN" sz="2000" dirty="0" smtClean="0"/>
              <a:t/>
            </a:r>
            <a:br>
              <a:rPr lang="vi-VN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2" name="Right Brace 1"/>
          <p:cNvSpPr/>
          <p:nvPr/>
        </p:nvSpPr>
        <p:spPr>
          <a:xfrm>
            <a:off x="4267200" y="914400"/>
            <a:ext cx="1524000" cy="3962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343400" y="1219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117848" y="2362200"/>
            <a:ext cx="1673352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95800" y="38862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41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CS" sz="2000" dirty="0" smtClean="0"/>
          </a:p>
          <a:p>
            <a:r>
              <a:rPr lang="en-US" sz="1600" dirty="0" smtClean="0"/>
              <a:t>Ja sad </a:t>
            </a:r>
            <a:r>
              <a:rPr lang="en-US" sz="1600" dirty="0" err="1" smtClean="0"/>
              <a:t>nemam</a:t>
            </a:r>
            <a:r>
              <a:rPr lang="en-US" sz="1600" dirty="0" smtClean="0"/>
              <a:t> </a:t>
            </a:r>
            <a:r>
              <a:rPr lang="en-US" sz="1600" dirty="0" err="1" smtClean="0"/>
              <a:t>svoju</a:t>
            </a:r>
            <a:r>
              <a:rPr lang="en-US" sz="1600" dirty="0" smtClean="0"/>
              <a:t> </a:t>
            </a:r>
            <a:r>
              <a:rPr lang="en-US" sz="1600" dirty="0" err="1" smtClean="0"/>
              <a:t>dragu</a:t>
            </a:r>
            <a:r>
              <a:rPr lang="en-US" sz="1600" dirty="0" smtClean="0"/>
              <a:t>,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njen</a:t>
            </a:r>
            <a:r>
              <a:rPr lang="en-US" sz="1600" dirty="0" smtClean="0"/>
              <a:t> ne </a:t>
            </a:r>
            <a:r>
              <a:rPr lang="en-US" sz="1600" dirty="0" err="1" smtClean="0"/>
              <a:t>znam</a:t>
            </a:r>
            <a:r>
              <a:rPr lang="en-US" sz="1600" dirty="0" smtClean="0"/>
              <a:t> </a:t>
            </a:r>
            <a:r>
              <a:rPr lang="en-US" sz="1600" dirty="0" err="1" smtClean="0"/>
              <a:t>glas</a:t>
            </a:r>
            <a:r>
              <a:rPr lang="en-US" sz="1600" dirty="0" smtClean="0"/>
              <a:t>;</a:t>
            </a:r>
            <a:br>
              <a:rPr lang="en-US" sz="1600" dirty="0" smtClean="0"/>
            </a:br>
            <a:r>
              <a:rPr lang="en-US" sz="1600" dirty="0" smtClean="0"/>
              <a:t>Ne </a:t>
            </a:r>
            <a:r>
              <a:rPr lang="en-US" sz="1600" dirty="0" err="1" smtClean="0"/>
              <a:t>znam</a:t>
            </a:r>
            <a:r>
              <a:rPr lang="en-US" sz="1600" dirty="0" smtClean="0"/>
              <a:t> </a:t>
            </a:r>
            <a:r>
              <a:rPr lang="en-US" sz="1600" dirty="0" err="1" smtClean="0"/>
              <a:t>mesto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kom</a:t>
            </a:r>
            <a:r>
              <a:rPr lang="en-US" sz="1600" dirty="0" smtClean="0"/>
              <a:t> </a:t>
            </a:r>
            <a:r>
              <a:rPr lang="en-US" sz="1600" dirty="0" err="1" smtClean="0"/>
              <a:t>živi</a:t>
            </a:r>
            <a:r>
              <a:rPr lang="en-US" sz="1600" dirty="0" smtClean="0"/>
              <a:t> </a:t>
            </a:r>
            <a:r>
              <a:rPr lang="en-US" sz="1600" dirty="0" err="1" smtClean="0"/>
              <a:t>ili</a:t>
            </a:r>
            <a:r>
              <a:rPr lang="en-US" sz="1600" dirty="0" smtClean="0"/>
              <a:t> </a:t>
            </a:r>
            <a:r>
              <a:rPr lang="en-US" sz="1600" dirty="0" err="1" smtClean="0"/>
              <a:t>počiva</a:t>
            </a:r>
            <a:r>
              <a:rPr lang="en-US" sz="1600" dirty="0" smtClean="0"/>
              <a:t>;</a:t>
            </a:r>
            <a:r>
              <a:rPr lang="sr-Latn-ME" sz="1600" dirty="0" smtClean="0"/>
              <a:t>		 </a:t>
            </a:r>
            <a:r>
              <a:rPr lang="sr-Latn-ME" sz="1600" dirty="0" smtClean="0">
                <a:solidFill>
                  <a:srgbClr val="FF0000"/>
                </a:solidFill>
              </a:rPr>
              <a:t>svijest da drage više</a:t>
            </a:r>
            <a:r>
              <a:rPr lang="en-US" sz="1600" dirty="0" smtClean="0">
                <a:solidFill>
                  <a:srgbClr val="FF0000"/>
                </a:solidFill>
              </a:rPr>
              <a:t/>
            </a:r>
            <a:br>
              <a:rPr lang="en-US" sz="1600" dirty="0" smtClean="0">
                <a:solidFill>
                  <a:srgbClr val="FF0000"/>
                </a:solidFill>
              </a:rPr>
            </a:br>
            <a:r>
              <a:rPr lang="en-US" sz="1600" dirty="0" smtClean="0"/>
              <a:t>Ne </a:t>
            </a:r>
            <a:r>
              <a:rPr lang="en-US" sz="1600" dirty="0" err="1" smtClean="0"/>
              <a:t>znam</a:t>
            </a:r>
            <a:r>
              <a:rPr lang="en-US" sz="1600" dirty="0" smtClean="0"/>
              <a:t> </a:t>
            </a:r>
            <a:r>
              <a:rPr lang="en-US" sz="1600" dirty="0" err="1" smtClean="0"/>
              <a:t>zašto</a:t>
            </a:r>
            <a:r>
              <a:rPr lang="en-US" sz="1600" dirty="0" smtClean="0"/>
              <a:t> </a:t>
            </a:r>
            <a:r>
              <a:rPr lang="en-US" sz="1600" dirty="0" err="1" smtClean="0"/>
              <a:t>nju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san </a:t>
            </a:r>
            <a:r>
              <a:rPr lang="en-US" sz="1600" dirty="0" err="1" smtClean="0"/>
              <a:t>i</a:t>
            </a:r>
            <a:r>
              <a:rPr lang="en-US" sz="1600" dirty="0" smtClean="0"/>
              <a:t> java </a:t>
            </a:r>
            <a:r>
              <a:rPr lang="en-US" sz="1600" dirty="0" err="1" smtClean="0"/>
              <a:t>pokriva</a:t>
            </a:r>
            <a:r>
              <a:rPr lang="en-US" sz="1600" dirty="0" smtClean="0"/>
              <a:t>;</a:t>
            </a:r>
            <a:r>
              <a:rPr lang="sr-Latn-ME" sz="1600" dirty="0" smtClean="0">
                <a:solidFill>
                  <a:srgbClr val="FF0000"/>
                </a:solidFill>
              </a:rPr>
              <a:t>		 nema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Mozda</a:t>
            </a:r>
            <a:r>
              <a:rPr lang="en-US" sz="1600" dirty="0" smtClean="0"/>
              <a:t> </a:t>
            </a:r>
            <a:r>
              <a:rPr lang="en-US" sz="1600" dirty="0" err="1" smtClean="0"/>
              <a:t>spava</a:t>
            </a:r>
            <a:r>
              <a:rPr lang="en-US" sz="1600" dirty="0" smtClean="0"/>
              <a:t>,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grob</a:t>
            </a:r>
            <a:r>
              <a:rPr lang="en-US" sz="1600" dirty="0" smtClean="0"/>
              <a:t> </a:t>
            </a:r>
            <a:r>
              <a:rPr lang="en-US" sz="1600" dirty="0" err="1" smtClean="0"/>
              <a:t>tužno</a:t>
            </a:r>
            <a:r>
              <a:rPr lang="en-US" sz="1600" dirty="0" smtClean="0"/>
              <a:t> </a:t>
            </a:r>
            <a:r>
              <a:rPr lang="en-US" sz="1600" dirty="0" err="1" smtClean="0"/>
              <a:t>neguje</a:t>
            </a:r>
            <a:r>
              <a:rPr lang="en-US" sz="1600" dirty="0" smtClean="0"/>
              <a:t> </a:t>
            </a:r>
            <a:r>
              <a:rPr lang="en-US" sz="1600" dirty="0" err="1" smtClean="0"/>
              <a:t>joj</a:t>
            </a:r>
            <a:r>
              <a:rPr lang="en-US" sz="1600" dirty="0" smtClean="0"/>
              <a:t> </a:t>
            </a:r>
            <a:r>
              <a:rPr lang="en-US" sz="1600" dirty="0" err="1" smtClean="0"/>
              <a:t>stas</a:t>
            </a:r>
            <a:r>
              <a:rPr lang="en-US" sz="1600" dirty="0" smtClean="0"/>
              <a:t>.</a:t>
            </a:r>
            <a:br>
              <a:rPr lang="en-US" sz="1600" dirty="0" smtClean="0"/>
            </a:br>
            <a:r>
              <a:rPr lang="en-US" sz="1600" dirty="0" err="1" smtClean="0"/>
              <a:t>Ja</a:t>
            </a:r>
            <a:r>
              <a:rPr lang="en-US" sz="1600" dirty="0" smtClean="0"/>
              <a:t> sad </a:t>
            </a:r>
            <a:r>
              <a:rPr lang="en-US" sz="1600" dirty="0" err="1" smtClean="0"/>
              <a:t>nemam</a:t>
            </a:r>
            <a:r>
              <a:rPr lang="en-US" sz="1600" dirty="0" smtClean="0"/>
              <a:t> </a:t>
            </a:r>
            <a:r>
              <a:rPr lang="en-US" sz="1600" dirty="0" err="1" smtClean="0"/>
              <a:t>svoju</a:t>
            </a:r>
            <a:r>
              <a:rPr lang="en-US" sz="1600" dirty="0" smtClean="0"/>
              <a:t> </a:t>
            </a:r>
            <a:r>
              <a:rPr lang="en-US" sz="1600" dirty="0" err="1" smtClean="0"/>
              <a:t>dragu</a:t>
            </a:r>
            <a:r>
              <a:rPr lang="en-US" sz="1600" dirty="0" smtClean="0"/>
              <a:t>,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njen</a:t>
            </a:r>
            <a:r>
              <a:rPr lang="en-US" sz="1600" dirty="0" smtClean="0"/>
              <a:t> ne </a:t>
            </a:r>
            <a:r>
              <a:rPr lang="en-US" sz="1600" dirty="0" err="1" smtClean="0"/>
              <a:t>znam</a:t>
            </a:r>
            <a:r>
              <a:rPr lang="en-US" sz="1600" dirty="0" smtClean="0"/>
              <a:t> </a:t>
            </a:r>
            <a:r>
              <a:rPr lang="en-US" sz="1600" dirty="0" err="1" smtClean="0"/>
              <a:t>glas</a:t>
            </a:r>
            <a:r>
              <a:rPr lang="en-US" sz="1600" dirty="0" smtClean="0"/>
              <a:t>.</a:t>
            </a:r>
            <a:endParaRPr lang="sr-Latn-CS" sz="1600" dirty="0" smtClean="0"/>
          </a:p>
          <a:p>
            <a:endParaRPr lang="sr-Latn-CS" sz="1600" dirty="0" smtClean="0"/>
          </a:p>
          <a:p>
            <a:r>
              <a:rPr lang="vi-VN" sz="1600" dirty="0" smtClean="0"/>
              <a:t>Možda spava sa očima izvan svakog zla,</a:t>
            </a:r>
            <a:br>
              <a:rPr lang="vi-VN" sz="1600" dirty="0" smtClean="0"/>
            </a:br>
            <a:r>
              <a:rPr lang="vi-VN" sz="1600" dirty="0" smtClean="0"/>
              <a:t>Izvan stvari, iluzija, izvan života</a:t>
            </a:r>
            <a:r>
              <a:rPr lang="vi-VN" sz="1600" dirty="0" smtClean="0"/>
              <a:t>,</a:t>
            </a:r>
            <a:r>
              <a:rPr lang="sr-Latn-ME" sz="1600" dirty="0" smtClean="0"/>
              <a:t>			    </a:t>
            </a:r>
            <a:r>
              <a:rPr lang="sr-Latn-ME" sz="1600" dirty="0" smtClean="0">
                <a:solidFill>
                  <a:srgbClr val="00B050"/>
                </a:solidFill>
              </a:rPr>
              <a:t>NADA</a:t>
            </a:r>
            <a:r>
              <a:rPr lang="vi-VN" sz="1600" dirty="0" smtClean="0"/>
              <a:t/>
            </a:r>
            <a:br>
              <a:rPr lang="vi-VN" sz="1600" dirty="0" smtClean="0"/>
            </a:br>
            <a:r>
              <a:rPr lang="vi-VN" sz="1600" dirty="0" smtClean="0"/>
              <a:t>I s njom spava, neviđena, njena lepota;</a:t>
            </a:r>
            <a:br>
              <a:rPr lang="vi-VN" sz="1600" dirty="0" smtClean="0"/>
            </a:br>
            <a:r>
              <a:rPr lang="vi-VN" sz="1600" dirty="0" smtClean="0"/>
              <a:t>Možda živi i doći će posle ovog sna.</a:t>
            </a:r>
            <a:br>
              <a:rPr lang="vi-VN" sz="1600" dirty="0" smtClean="0"/>
            </a:br>
            <a:r>
              <a:rPr lang="vi-VN" sz="1600" dirty="0" smtClean="0"/>
              <a:t>Možda spava sa očima izvan svakog zla.</a:t>
            </a:r>
            <a:endParaRPr lang="en-US" sz="1600" dirty="0"/>
          </a:p>
        </p:txBody>
      </p:sp>
      <p:sp>
        <p:nvSpPr>
          <p:cNvPr id="2" name="Right Brace 1"/>
          <p:cNvSpPr/>
          <p:nvPr/>
        </p:nvSpPr>
        <p:spPr>
          <a:xfrm>
            <a:off x="6019800" y="1066800"/>
            <a:ext cx="152400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Brace 3"/>
          <p:cNvSpPr/>
          <p:nvPr/>
        </p:nvSpPr>
        <p:spPr>
          <a:xfrm>
            <a:off x="5638800" y="1828800"/>
            <a:ext cx="762000" cy="1905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unched Tape 7"/>
          <p:cNvSpPr/>
          <p:nvPr/>
        </p:nvSpPr>
        <p:spPr>
          <a:xfrm>
            <a:off x="5791200" y="4232148"/>
            <a:ext cx="2491740" cy="16002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>
                <a:solidFill>
                  <a:schemeClr val="tx1"/>
                </a:solidFill>
              </a:rPr>
              <a:t>Ova strofa se nalazi na grobu Disove žene Tinke.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 rot="2227928">
            <a:off x="4594860" y="3886200"/>
            <a:ext cx="134874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18388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ME" sz="2000" dirty="0" smtClean="0"/>
              <a:t>Pjesma ima devet strofa od pet stihova (kvinta);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Ispjevana u trinaestercu;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Dinamična je, veliki broj zareza, ritmična;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Rima je obgrljena;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Modalni izraz „</a:t>
            </a:r>
            <a:r>
              <a:rPr lang="sr-Latn-ME" sz="2000" dirty="0" smtClean="0">
                <a:solidFill>
                  <a:srgbClr val="FF0000"/>
                </a:solidFill>
              </a:rPr>
              <a:t>možda“ </a:t>
            </a:r>
            <a:r>
              <a:rPr lang="sr-Latn-ME" sz="2000" dirty="0" smtClean="0"/>
              <a:t>svojom učestalošću u pjesmi i na kraju naglašava neodređenost;</a:t>
            </a:r>
          </a:p>
          <a:p>
            <a:pPr>
              <a:lnSpc>
                <a:spcPct val="150000"/>
              </a:lnSpc>
            </a:pPr>
            <a:r>
              <a:rPr lang="sr-Latn-ME" sz="2000" dirty="0" smtClean="0"/>
              <a:t>Neodređenosti pjesme doprinose i druge riječi: </a:t>
            </a:r>
            <a:r>
              <a:rPr lang="sr-Latn-ME" sz="2000" i="1" dirty="0" smtClean="0"/>
              <a:t>kao da je, ne znam, neke, nečije, neko, neki, jedva mogu znati, nisam znao.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76033621"/>
      </p:ext>
    </p:extLst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2636</TotalTime>
  <Words>443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Verdana</vt:lpstr>
      <vt:lpstr>Wingdings 2</vt:lpstr>
      <vt:lpstr>Aspect</vt:lpstr>
      <vt:lpstr>“Možda spava”</vt:lpstr>
      <vt:lpstr>O piscu</vt:lpstr>
      <vt:lpstr>PowerPoint Presentation</vt:lpstr>
      <vt:lpstr>Analiza pjesme</vt:lpstr>
      <vt:lpstr>PowerPoint Presentation</vt:lpstr>
      <vt:lpstr>               “Možda spava”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297</cp:revision>
  <dcterms:created xsi:type="dcterms:W3CDTF">2006-08-16T00:00:00Z</dcterms:created>
  <dcterms:modified xsi:type="dcterms:W3CDTF">2021-02-11T21:25:12Z</dcterms:modified>
</cp:coreProperties>
</file>