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8" r:id="rId3"/>
    <p:sldId id="315" r:id="rId4"/>
    <p:sldId id="316" r:id="rId5"/>
    <p:sldId id="292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630"/>
    <a:srgbClr val="00A0A8"/>
    <a:srgbClr val="F0EEF0"/>
    <a:srgbClr val="FFC730"/>
    <a:srgbClr val="52CBBE"/>
    <a:srgbClr val="FF5969"/>
    <a:srgbClr val="92D050"/>
    <a:srgbClr val="5D7373"/>
    <a:srgbClr val="52CDC0"/>
    <a:srgbClr val="FEC6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91" autoAdjust="0"/>
    <p:restoredTop sz="94660"/>
  </p:normalViewPr>
  <p:slideViewPr>
    <p:cSldViewPr snapToGrid="0">
      <p:cViewPr varScale="1">
        <p:scale>
          <a:sx n="71" d="100"/>
          <a:sy n="71" d="100"/>
        </p:scale>
        <p:origin x="1614" y="-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36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663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11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67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36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403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77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33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195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600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689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87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949164" y="-2"/>
            <a:ext cx="11329294" cy="6858000"/>
            <a:chOff x="213096" y="0"/>
            <a:chExt cx="11447501" cy="6858000"/>
          </a:xfrm>
          <a:solidFill>
            <a:schemeClr val="accent4">
              <a:lumMod val="75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8267803" y="0"/>
            <a:ext cx="9860813" cy="6858000"/>
            <a:chOff x="491575" y="0"/>
            <a:chExt cx="9961092" cy="6858000"/>
          </a:xfrm>
          <a:solidFill>
            <a:srgbClr val="0070C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8800233" y="3090"/>
            <a:ext cx="9563750" cy="6858000"/>
            <a:chOff x="491575" y="0"/>
            <a:chExt cx="9961092" cy="6858000"/>
          </a:xfrm>
          <a:solidFill>
            <a:schemeClr val="bg2">
              <a:lumMod val="25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r="18306" b="7720"/>
          <a:stretch/>
        </p:blipFill>
        <p:spPr>
          <a:xfrm>
            <a:off x="2387659" y="-2"/>
            <a:ext cx="9781930" cy="685800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9745040" y="5898502"/>
            <a:ext cx="21380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r-Latn-ME" sz="2500" dirty="0" smtClean="0">
                <a:solidFill>
                  <a:srgbClr val="002060"/>
                </a:solidFill>
                <a:latin typeface="Impact" panose="020B0806030902050204" pitchFamily="34" charset="0"/>
              </a:rPr>
              <a:t>SPASOJE PAPIĆ </a:t>
            </a:r>
          </a:p>
          <a:p>
            <a:pPr algn="r"/>
            <a:r>
              <a:rPr lang="sr-Latn-ME" sz="2500" dirty="0">
                <a:solidFill>
                  <a:srgbClr val="002060"/>
                </a:solidFill>
                <a:latin typeface="Impact" panose="020B0806030902050204" pitchFamily="34" charset="0"/>
              </a:rPr>
              <a:t> </a:t>
            </a:r>
            <a:endParaRPr lang="en-US" sz="2500" dirty="0">
              <a:solidFill>
                <a:srgbClr val="002060"/>
              </a:solidFill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68928" y="1285621"/>
            <a:ext cx="1733735" cy="1825955"/>
          </a:xfrm>
          <a:prstGeom prst="rect">
            <a:avLst/>
          </a:prstGeom>
        </p:spPr>
      </p:pic>
      <p:sp>
        <p:nvSpPr>
          <p:cNvPr id="32" name="Title 1"/>
          <p:cNvSpPr txBox="1">
            <a:spLocks/>
          </p:cNvSpPr>
          <p:nvPr/>
        </p:nvSpPr>
        <p:spPr>
          <a:xfrm>
            <a:off x="4997311" y="3221757"/>
            <a:ext cx="6692466" cy="174872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r-Latn-ME" sz="5500" dirty="0" smtClean="0">
                <a:solidFill>
                  <a:srgbClr val="0070C0"/>
                </a:solidFill>
                <a:latin typeface="Impact" panose="020B0806030902050204" pitchFamily="34" charset="0"/>
              </a:rPr>
              <a:t>FORMATIRANJE SEKCIJA U WORDU</a:t>
            </a:r>
            <a:endParaRPr lang="en-US" sz="55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6610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326831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570941" cy="6858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042" y="0"/>
            <a:ext cx="8871737" cy="6858000"/>
          </a:xfrm>
          <a:prstGeom prst="rect">
            <a:avLst/>
          </a:prstGeom>
          <a:solidFill>
            <a:srgbClr val="5D737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 descr="senior-front-end -developer-openings -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2557" y="366343"/>
            <a:ext cx="3712220" cy="2336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052482" y="2702859"/>
            <a:ext cx="849854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izuzetno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važan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Word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Omogućavaju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logičko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razbijanje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način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važan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ne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ljudima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To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čita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oca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zanima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sastoji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 se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One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isključivo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bismo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mogli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ponaša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ME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ME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1581" y="2533582"/>
            <a:ext cx="8509443" cy="24314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sr-Latn-ME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zamisliti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razbijamo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manjih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dokumenata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Npr,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probali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promijeniti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orjentaciju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vodoravni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položaj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koriš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enja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sekcija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neće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moguće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odnosno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cijeli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prebaciti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vodoravni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prikaz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ME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ME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60167" y="2502804"/>
            <a:ext cx="8543109" cy="246221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sr-Latn-ME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dodajemo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kroz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„Layout“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obradili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„Page Setup“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„Breaks“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krije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veliki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broj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prekida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Word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sadržavati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koristiti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slučaja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slučaja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Bitno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zapamtiti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ograničeni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r="56856" b="71507"/>
          <a:stretch/>
        </p:blipFill>
        <p:spPr>
          <a:xfrm>
            <a:off x="2864569" y="366343"/>
            <a:ext cx="5613587" cy="2084294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 rot="18046632">
            <a:off x="3761273" y="1961999"/>
            <a:ext cx="645459" cy="320352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 rot="9885379">
            <a:off x="5702122" y="445561"/>
            <a:ext cx="645459" cy="320352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15617156">
            <a:off x="5250833" y="1302928"/>
            <a:ext cx="645459" cy="320352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7061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326831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570941" cy="6858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042" y="0"/>
            <a:ext cx="8871737" cy="6858000"/>
          </a:xfrm>
          <a:prstGeom prst="rect">
            <a:avLst/>
          </a:prstGeom>
          <a:solidFill>
            <a:srgbClr val="5D737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24819" y="638483"/>
            <a:ext cx="86741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„Page Breaks“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upoznali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novitet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„Section Breaks“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Četiri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ponuđene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postavljanje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sr-Latn-ME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r="59956" b="23713"/>
          <a:stretch/>
        </p:blipFill>
        <p:spPr>
          <a:xfrm>
            <a:off x="3024819" y="1763258"/>
            <a:ext cx="4505534" cy="4825800"/>
          </a:xfrm>
          <a:prstGeom prst="rect">
            <a:avLst/>
          </a:prstGeom>
        </p:spPr>
      </p:pic>
      <p:sp>
        <p:nvSpPr>
          <p:cNvPr id="18" name="Right Arrow 17"/>
          <p:cNvSpPr/>
          <p:nvPr/>
        </p:nvSpPr>
        <p:spPr>
          <a:xfrm rot="21064380">
            <a:off x="4202622" y="4115313"/>
            <a:ext cx="645459" cy="320352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93958" y="3030174"/>
            <a:ext cx="384137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 Page</a:t>
            </a:r>
            <a:r>
              <a:rPr lang="sr-Latn-ME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uzrokovati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kreiranje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sljedeće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kursor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nalazi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drugoj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odaberemo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tada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sr-Latn-ME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sr-Latn-ME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treća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ME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nalaziti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ćemo</a:t>
            </a:r>
            <a:r>
              <a:rPr lang="sr-Latn-ME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najčešće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koristiti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ME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ME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93958" y="3030174"/>
            <a:ext cx="3841376" cy="292608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Continuous</a:t>
            </a:r>
            <a:r>
              <a:rPr lang="sr-Latn-ME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postaviti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prekid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istoj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To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sr-Latn-ME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npr.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odlomka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jednoj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odlomka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sr-Latn-ME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34910" y="2998217"/>
            <a:ext cx="3874993" cy="25545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 Page</a:t>
            </a:r>
            <a:r>
              <a:rPr lang="sr-Latn-ME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Odd Page</a:t>
            </a:r>
            <a:r>
              <a:rPr lang="sr-Latn-ME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postaviti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prekid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prvoj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parnoj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ME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odnosno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neparnoj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Upalimo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skrivene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simbole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sr-Latn-ME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formatiranje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(„Home“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kategorija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„Paragraph“),</a:t>
            </a:r>
            <a:r>
              <a:rPr lang="sr-Latn-ME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vidjeti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izgleda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</a:t>
            </a:r>
            <a:r>
              <a:rPr lang="sr-Latn-ME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ight Arrow 19"/>
          <p:cNvSpPr/>
          <p:nvPr/>
        </p:nvSpPr>
        <p:spPr>
          <a:xfrm rot="10800000">
            <a:off x="6025884" y="4275489"/>
            <a:ext cx="645459" cy="320352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rot="10800000">
            <a:off x="6025884" y="4777513"/>
            <a:ext cx="645459" cy="320352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rot="10800000">
            <a:off x="6055500" y="5276485"/>
            <a:ext cx="645459" cy="320352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10800000">
            <a:off x="6056691" y="5720617"/>
            <a:ext cx="645459" cy="320352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5545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326831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570941" cy="6858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042" y="0"/>
            <a:ext cx="8871737" cy="6858000"/>
          </a:xfrm>
          <a:prstGeom prst="rect">
            <a:avLst/>
          </a:prstGeom>
          <a:solidFill>
            <a:srgbClr val="5D737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025587" y="1423851"/>
            <a:ext cx="880782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sekciju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podijeljen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dvije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logičke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cjeline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sr-Latn-ME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odabrati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prekida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vodoravni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položaj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„Layout“ pa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„Orientation“).</a:t>
            </a:r>
          </a:p>
          <a:p>
            <a:pPr algn="just"/>
            <a:endParaRPr lang="sr-Latn-ME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Veoma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često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koristiti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numeracije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dokumenata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gdje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naslovnu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numeri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toga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ići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sadržaj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numeri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rimskim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brojevima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sadržaja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ići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želimo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numeri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1,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arapskim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brojevima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Bez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koriš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enja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neće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moguće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l-PL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3629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2229" y="2377439"/>
            <a:ext cx="9300754" cy="141577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sr-Latn-ME" sz="8600" dirty="0" smtClean="0">
                <a:solidFill>
                  <a:srgbClr val="0070C0"/>
                </a:solidFill>
                <a:latin typeface="Impact" panose="020B0806030902050204" pitchFamily="34" charset="0"/>
              </a:rPr>
              <a:t>HVALA NA PAŽNJI !</a:t>
            </a:r>
            <a:endParaRPr lang="en-US" sz="86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58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26029</TotalTime>
  <Words>450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Impact</vt:lpstr>
      <vt:lpstr>Times New Roman</vt:lpstr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Zähringer</dc:creator>
  <cp:lastModifiedBy>User</cp:lastModifiedBy>
  <cp:revision>182</cp:revision>
  <dcterms:created xsi:type="dcterms:W3CDTF">2017-01-05T13:17:27Z</dcterms:created>
  <dcterms:modified xsi:type="dcterms:W3CDTF">2020-12-13T20:50:50Z</dcterms:modified>
</cp:coreProperties>
</file>