
<file path=[Content_Types].xml><?xml version="1.0" encoding="utf-8"?>
<Types xmlns="http://schemas.openxmlformats.org/package/2006/content-types">
  <Default Extension="bin" ContentType="application/vnd.openxmlformats-officedocument.oleObject"/>
  <Default Extension="jpeg" ContentType="image/jpeg"/>
  <Default Extension="wmf" ContentType="image/x-wmf"/>
  <Default Extension="rels" ContentType="application/vnd.openxmlformats-package.relationships+xml"/>
  <Default Extension="xml" ContentType="application/xml"/>
  <Default Extension="vml" ContentType="application/vnd.openxmlformats-officedocument.vmlDrawin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76" d="100"/>
          <a:sy n="76" d="100"/>
        </p:scale>
        <p:origin x="-1206" y="12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drawings/_rels/vmlDrawing1.vml.rels><?xml version="1.0" encoding="UTF-8" standalone="yes"?>
<Relationships xmlns="http://schemas.openxmlformats.org/package/2006/relationships"><Relationship Id="rId8" Type="http://schemas.openxmlformats.org/officeDocument/2006/relationships/image" Target="../media/image9.wmf"/><Relationship Id="rId13" Type="http://schemas.openxmlformats.org/officeDocument/2006/relationships/image" Target="../media/image14.wmf"/><Relationship Id="rId3" Type="http://schemas.openxmlformats.org/officeDocument/2006/relationships/image" Target="../media/image4.wmf"/><Relationship Id="rId7" Type="http://schemas.openxmlformats.org/officeDocument/2006/relationships/image" Target="../media/image8.wmf"/><Relationship Id="rId12" Type="http://schemas.openxmlformats.org/officeDocument/2006/relationships/image" Target="../media/image13.wmf"/><Relationship Id="rId2" Type="http://schemas.openxmlformats.org/officeDocument/2006/relationships/image" Target="../media/image3.wmf"/><Relationship Id="rId1" Type="http://schemas.openxmlformats.org/officeDocument/2006/relationships/image" Target="../media/image2.wmf"/><Relationship Id="rId6" Type="http://schemas.openxmlformats.org/officeDocument/2006/relationships/image" Target="../media/image7.wmf"/><Relationship Id="rId11" Type="http://schemas.openxmlformats.org/officeDocument/2006/relationships/image" Target="../media/image12.wmf"/><Relationship Id="rId5" Type="http://schemas.openxmlformats.org/officeDocument/2006/relationships/image" Target="../media/image6.wmf"/><Relationship Id="rId10" Type="http://schemas.openxmlformats.org/officeDocument/2006/relationships/image" Target="../media/image11.wmf"/><Relationship Id="rId4" Type="http://schemas.openxmlformats.org/officeDocument/2006/relationships/image" Target="../media/image5.wmf"/><Relationship Id="rId9" Type="http://schemas.openxmlformats.org/officeDocument/2006/relationships/image" Target="../media/image10.wmf"/></Relationships>
</file>

<file path=ppt/drawings/_rels/vmlDrawing2.vml.rels><?xml version="1.0" encoding="UTF-8" standalone="yes"?>
<Relationships xmlns="http://schemas.openxmlformats.org/package/2006/relationships"><Relationship Id="rId1" Type="http://schemas.openxmlformats.org/officeDocument/2006/relationships/image" Target="../media/image15.wmf"/></Relationships>
</file>

<file path=ppt/drawings/_rels/vmlDrawing3.vml.rels><?xml version="1.0" encoding="UTF-8" standalone="yes"?>
<Relationships xmlns="http://schemas.openxmlformats.org/package/2006/relationships"><Relationship Id="rId3" Type="http://schemas.openxmlformats.org/officeDocument/2006/relationships/image" Target="../media/image18.wmf"/><Relationship Id="rId2" Type="http://schemas.openxmlformats.org/officeDocument/2006/relationships/image" Target="../media/image17.wmf"/><Relationship Id="rId1" Type="http://schemas.openxmlformats.org/officeDocument/2006/relationships/image" Target="../media/image16.wmf"/><Relationship Id="rId4" Type="http://schemas.openxmlformats.org/officeDocument/2006/relationships/image" Target="../media/image19.wmf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Title 8"/>
          <p:cNvSpPr>
            <a:spLocks noGrp="1"/>
          </p:cNvSpPr>
          <p:nvPr>
            <p:ph type="ctrTitle"/>
          </p:nvPr>
        </p:nvSpPr>
        <p:spPr>
          <a:xfrm>
            <a:off x="533400" y="1371600"/>
            <a:ext cx="7851648" cy="1828800"/>
          </a:xfrm>
          <a:ln>
            <a:noFill/>
          </a:ln>
        </p:spPr>
        <p:txBody>
          <a:bodyPr vert="horz" tIns="0" rIns="18288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  <a:contourClr>
                <a:schemeClr val="tx2"/>
              </a:contourClr>
            </a:sp3d>
          </a:bodyPr>
          <a:lstStyle>
            <a:lvl1pPr algn="r" rtl="0">
              <a:spcBef>
                <a:spcPct val="0"/>
              </a:spcBef>
              <a:buNone/>
              <a:defRPr sz="5600" b="1">
                <a:ln>
                  <a:noFill/>
                </a:ln>
                <a:solidFill>
                  <a:schemeClr val="accent3">
                    <a:tint val="90000"/>
                    <a:satMod val="120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7" name="Subtitle 16"/>
          <p:cNvSpPr>
            <a:spLocks noGrp="1"/>
          </p:cNvSpPr>
          <p:nvPr>
            <p:ph type="subTitle" idx="1"/>
          </p:nvPr>
        </p:nvSpPr>
        <p:spPr>
          <a:xfrm>
            <a:off x="533400" y="3228536"/>
            <a:ext cx="7854696" cy="1752600"/>
          </a:xfrm>
        </p:spPr>
        <p:txBody>
          <a:bodyPr lIns="0" rIns="18288"/>
          <a:lstStyle>
            <a:lvl1pPr marL="0" marR="45720" indent="0" algn="r">
              <a:buNone/>
              <a:defRPr>
                <a:solidFill>
                  <a:schemeClr val="tx1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0" name="Date Placeholder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19" name="Footer Placeholder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914401"/>
            <a:ext cx="2057400" cy="5211763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914401"/>
            <a:ext cx="6019800" cy="5211763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0352" y="1316736"/>
            <a:ext cx="7772400" cy="1362456"/>
          </a:xfrm>
          <a:ln>
            <a:noFill/>
          </a:ln>
        </p:spPr>
        <p:txBody>
          <a:bodyPr vert="horz" tIns="0" bIns="0" anchor="b">
            <a:no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bevelT w="38100" h="38100"/>
            </a:sp3d>
          </a:bodyPr>
          <a:lstStyle>
            <a:lvl1pPr algn="l" rtl="0">
              <a:spcBef>
                <a:spcPct val="0"/>
              </a:spcBef>
              <a:buNone/>
              <a:defRPr lang="en-US" sz="5600" b="1" cap="none" baseline="0" dirty="0">
                <a:ln w="635">
                  <a:noFill/>
                </a:ln>
                <a:solidFill>
                  <a:schemeClr val="accent4">
                    <a:tint val="90000"/>
                    <a:satMod val="125000"/>
                  </a:schemeClr>
                </a:solidFill>
                <a:effectLst>
                  <a:outerShdw blurRad="38100" dist="25400" dir="5400000" algn="tl" rotWithShape="0">
                    <a:srgbClr val="000000">
                      <a:alpha val="43000"/>
                    </a:srgbClr>
                  </a:outerShdw>
                </a:effectLst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30352" y="2704664"/>
            <a:ext cx="7772400" cy="1509712"/>
          </a:xfrm>
        </p:spPr>
        <p:txBody>
          <a:bodyPr lIns="45720" rIns="45720" anchor="t"/>
          <a:lstStyle>
            <a:lvl1pPr marL="0" indent="0">
              <a:buNone/>
              <a:defRPr sz="2200">
                <a:solidFill>
                  <a:schemeClr val="tx1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920085"/>
            <a:ext cx="4038600" cy="4434840"/>
          </a:xfrm>
        </p:spPr>
        <p:txBody>
          <a:bodyPr/>
          <a:lstStyle>
            <a:lvl1pPr>
              <a:defRPr sz="26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</p:spPr>
        <p:txBody>
          <a:bodyPr tIns="45720" anchor="b"/>
          <a:lstStyle>
            <a:lvl1pPr>
              <a:defRPr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855248"/>
            <a:ext cx="4040188" cy="659352"/>
          </a:xfrm>
        </p:spPr>
        <p:txBody>
          <a:bodyPr lIns="45720" tIns="0" rIns="45720" bIns="0" anchor="ctr">
            <a:noAutofit/>
          </a:bodyPr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645025" y="1859757"/>
            <a:ext cx="4041775" cy="654843"/>
          </a:xfrm>
        </p:spPr>
        <p:txBody>
          <a:bodyPr lIns="45720" tIns="0" rIns="45720" bIns="0" anchor="ctr"/>
          <a:lstStyle>
            <a:lvl1pPr marL="0" indent="0">
              <a:buNone/>
              <a:defRPr sz="2400" b="1" cap="none" baseline="0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2514600"/>
            <a:ext cx="4040188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514600"/>
            <a:ext cx="4041775" cy="3845720"/>
          </a:xfrm>
        </p:spPr>
        <p:txBody>
          <a:bodyPr tIns="0"/>
          <a:lstStyle>
            <a:lvl1pPr>
              <a:defRPr sz="22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04088"/>
            <a:ext cx="8305800" cy="1143000"/>
          </a:xfrm>
        </p:spPr>
        <p:txBody>
          <a:bodyPr vert="horz" tIns="45720" bIns="0" anchor="b">
            <a:normAutofit/>
            <a:scene3d>
              <a:camera prst="orthographicFront"/>
              <a:lightRig rig="freezing" dir="t">
                <a:rot lat="0" lon="0" rev="5640000"/>
              </a:lightRig>
            </a:scene3d>
            <a:sp3d prstMaterial="flat">
              <a:contourClr>
                <a:schemeClr val="tx2"/>
              </a:contourClr>
            </a:sp3d>
          </a:bodyPr>
          <a:lstStyle>
            <a:lvl1pPr algn="l" rtl="0">
              <a:spcBef>
                <a:spcPct val="0"/>
              </a:spcBef>
              <a:buNone/>
              <a:defRPr sz="50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800" y="514352"/>
            <a:ext cx="2743200" cy="1162050"/>
          </a:xfrm>
        </p:spPr>
        <p:txBody>
          <a:bodyPr lIns="0" anchor="b">
            <a:noAutofit/>
          </a:bodyPr>
          <a:lstStyle>
            <a:lvl1pPr algn="l" rtl="0">
              <a:spcBef>
                <a:spcPct val="0"/>
              </a:spcBef>
              <a:buNone/>
              <a:defRPr sz="2600" b="0">
                <a:ln>
                  <a:noFill/>
                </a:ln>
                <a:solidFill>
                  <a:schemeClr val="tx2"/>
                </a:solidFill>
                <a:effectLst/>
                <a:latin typeface="+mj-lt"/>
                <a:ea typeface="+mj-ea"/>
                <a:cs typeface="+mj-cs"/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685800" y="1676400"/>
            <a:ext cx="2743200" cy="4572000"/>
          </a:xfrm>
        </p:spPr>
        <p:txBody>
          <a:bodyPr lIns="18288" rIns="18288"/>
          <a:lstStyle>
            <a:lvl1pPr marL="0" indent="0" algn="l">
              <a:buNone/>
              <a:defRPr sz="1400"/>
            </a:lvl1pPr>
            <a:lvl2pPr indent="0" algn="l">
              <a:buNone/>
              <a:defRPr sz="1200"/>
            </a:lvl2pPr>
            <a:lvl3pPr indent="0" algn="l">
              <a:buNone/>
              <a:defRPr sz="1000"/>
            </a:lvl3pPr>
            <a:lvl4pPr indent="0" algn="l">
              <a:buNone/>
              <a:defRPr sz="900"/>
            </a:lvl4pPr>
            <a:lvl5pPr indent="0" algn="l"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3575050" y="1676400"/>
            <a:ext cx="5111750" cy="4572000"/>
          </a:xfrm>
        </p:spPr>
        <p:txBody>
          <a:bodyPr tIns="0"/>
          <a:lstStyle>
            <a:lvl1pPr>
              <a:defRPr sz="2800"/>
            </a:lvl1pPr>
            <a:lvl2pPr>
              <a:defRPr sz="2600"/>
            </a:lvl2pPr>
            <a:lvl3pPr>
              <a:defRPr sz="2400"/>
            </a:lvl3pPr>
            <a:lvl4pPr>
              <a:defRPr sz="20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Snip and Round Single Corner Rectangle 8"/>
          <p:cNvSpPr/>
          <p:nvPr/>
        </p:nvSpPr>
        <p:spPr>
          <a:xfrm rot="420000" flipV="1">
            <a:off x="3165753" y="1108077"/>
            <a:ext cx="5257800" cy="4114800"/>
          </a:xfrm>
          <a:prstGeom prst="snipRoundRect">
            <a:avLst>
              <a:gd name="adj1" fmla="val 0"/>
              <a:gd name="adj2" fmla="val 3646"/>
            </a:avLst>
          </a:prstGeom>
          <a:solidFill>
            <a:srgbClr val="FFFFFF"/>
          </a:solidFill>
          <a:ln w="3175" cap="rnd" cmpd="sng" algn="ctr">
            <a:solidFill>
              <a:srgbClr val="C0C0C0"/>
            </a:solidFill>
            <a:prstDash val="solid"/>
          </a:ln>
          <a:effectLst>
            <a:outerShdw blurRad="63500" dist="38500" dir="7500000" sx="98500" sy="100080" kx="100000" algn="tl" rotWithShape="0">
              <a:srgbClr val="000000">
                <a:alpha val="25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Right Triangle 11"/>
          <p:cNvSpPr/>
          <p:nvPr/>
        </p:nvSpPr>
        <p:spPr>
          <a:xfrm rot="420000" flipV="1">
            <a:off x="8004134" y="5359769"/>
            <a:ext cx="155448" cy="155448"/>
          </a:xfrm>
          <a:prstGeom prst="rtTriangle">
            <a:avLst/>
          </a:prstGeom>
          <a:solidFill>
            <a:srgbClr val="FFFFFF"/>
          </a:solidFill>
          <a:ln w="12700" cap="flat" cmpd="sng" algn="ctr">
            <a:solidFill>
              <a:srgbClr val="FFFFFF"/>
            </a:solidFill>
            <a:prstDash val="solid"/>
            <a:bevel/>
          </a:ln>
          <a:effectLst>
            <a:outerShdw blurRad="19685" dist="6350" dir="12900000" algn="tl" rotWithShape="0">
              <a:srgbClr val="000000">
                <a:alpha val="47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76996"/>
            <a:ext cx="2212848" cy="1582621"/>
          </a:xfrm>
        </p:spPr>
        <p:txBody>
          <a:bodyPr vert="horz" lIns="45720" tIns="45720" rIns="45720" bIns="45720" anchor="b"/>
          <a:lstStyle>
            <a:lvl1pPr algn="l">
              <a:buNone/>
              <a:defRPr sz="2000" b="1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09600" y="2828785"/>
            <a:ext cx="2209800" cy="2179320"/>
          </a:xfrm>
        </p:spPr>
        <p:txBody>
          <a:bodyPr lIns="64008" rIns="45720" bIns="45720" anchor="t"/>
          <a:lstStyle>
            <a:lvl1pPr marL="0" indent="0" algn="l">
              <a:spcBef>
                <a:spcPts val="250"/>
              </a:spcBef>
              <a:buFontTx/>
              <a:buNone/>
              <a:defRPr sz="13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8077200" y="6356350"/>
            <a:ext cx="609600" cy="365125"/>
          </a:xfrm>
        </p:spPr>
        <p:txBody>
          <a:bodyPr/>
          <a:lstStyle/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 rot="420000">
            <a:off x="3485793" y="1199517"/>
            <a:ext cx="4617720" cy="3931920"/>
          </a:xfrm>
          <a:prstGeom prst="rect">
            <a:avLst/>
          </a:prstGeom>
          <a:solidFill>
            <a:schemeClr val="bg2"/>
          </a:solidFill>
          <a:ln w="3000" cap="rnd">
            <a:solidFill>
              <a:srgbClr val="C0C0C0"/>
            </a:solidFill>
            <a:round/>
          </a:ln>
          <a:effectLst/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  <p:sp>
        <p:nvSpPr>
          <p:cNvPr id="10" name="Freeform 9"/>
          <p:cNvSpPr>
            <a:spLocks/>
          </p:cNvSpPr>
          <p:nvPr/>
        </p:nvSpPr>
        <p:spPr bwMode="auto">
          <a:xfrm flipV="1">
            <a:off x="-9525" y="5816600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11" name="Freeform 10"/>
          <p:cNvSpPr>
            <a:spLocks/>
          </p:cNvSpPr>
          <p:nvPr/>
        </p:nvSpPr>
        <p:spPr bwMode="auto">
          <a:xfrm flipV="1">
            <a:off x="4381500" y="6219825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Freeform 6"/>
          <p:cNvSpPr>
            <a:spLocks/>
          </p:cNvSpPr>
          <p:nvPr/>
        </p:nvSpPr>
        <p:spPr bwMode="auto">
          <a:xfrm>
            <a:off x="-9525" y="-7144"/>
            <a:ext cx="9163050" cy="1041400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6" y="2"/>
              </a:cxn>
              <a:cxn ang="0">
                <a:pos x="2542" y="0"/>
              </a:cxn>
              <a:cxn ang="0">
                <a:pos x="4374" y="367"/>
              </a:cxn>
              <a:cxn ang="0">
                <a:pos x="5766" y="55"/>
              </a:cxn>
              <a:cxn ang="0">
                <a:pos x="5772" y="213"/>
              </a:cxn>
              <a:cxn ang="0">
                <a:pos x="4302" y="439"/>
              </a:cxn>
              <a:cxn ang="0">
                <a:pos x="1488" y="201"/>
              </a:cxn>
              <a:cxn ang="0">
                <a:pos x="0" y="656"/>
              </a:cxn>
              <a:cxn ang="0">
                <a:pos x="6" y="2"/>
              </a:cxn>
            </a:cxnLst>
            <a:rect l="0" t="0" r="0" b="0"/>
            <a:pathLst>
              <a:path w="5772" h="656">
                <a:moveTo>
                  <a:pt x="6" y="2"/>
                </a:moveTo>
                <a:lnTo>
                  <a:pt x="2542" y="0"/>
                </a:lnTo>
                <a:cubicBezTo>
                  <a:pt x="2746" y="101"/>
                  <a:pt x="3828" y="367"/>
                  <a:pt x="4374" y="367"/>
                </a:cubicBezTo>
                <a:cubicBezTo>
                  <a:pt x="4920" y="367"/>
                  <a:pt x="5526" y="152"/>
                  <a:pt x="5766" y="55"/>
                </a:cubicBezTo>
                <a:lnTo>
                  <a:pt x="5772" y="213"/>
                </a:lnTo>
                <a:cubicBezTo>
                  <a:pt x="5670" y="257"/>
                  <a:pt x="5016" y="441"/>
                  <a:pt x="4302" y="439"/>
                </a:cubicBezTo>
                <a:cubicBezTo>
                  <a:pt x="3588" y="437"/>
                  <a:pt x="2205" y="165"/>
                  <a:pt x="1488" y="201"/>
                </a:cubicBezTo>
                <a:cubicBezTo>
                  <a:pt x="750" y="209"/>
                  <a:pt x="270" y="482"/>
                  <a:pt x="0" y="656"/>
                </a:cubicBezTo>
                <a:lnTo>
                  <a:pt x="6" y="2"/>
                </a:lnTo>
                <a:close/>
              </a:path>
            </a:pathLst>
          </a:custGeom>
          <a:gradFill>
            <a:gsLst>
              <a:gs pos="0">
                <a:schemeClr val="accent2">
                  <a:shade val="50000"/>
                  <a:alpha val="45000"/>
                  <a:satMod val="120000"/>
                </a:schemeClr>
              </a:gs>
              <a:gs pos="100000">
                <a:schemeClr val="accent3">
                  <a:shade val="80000"/>
                  <a:alpha val="55000"/>
                  <a:satMod val="155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Freeform 7"/>
          <p:cNvSpPr>
            <a:spLocks/>
          </p:cNvSpPr>
          <p:nvPr/>
        </p:nvSpPr>
        <p:spPr bwMode="auto">
          <a:xfrm>
            <a:off x="4381500" y="-7144"/>
            <a:ext cx="4762500" cy="638175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0"/>
              </a:cxn>
              <a:cxn ang="0">
                <a:pos x="1668" y="564"/>
              </a:cxn>
              <a:cxn ang="0">
                <a:pos x="3000" y="186"/>
              </a:cxn>
              <a:cxn ang="0">
                <a:pos x="3000" y="6"/>
              </a:cxn>
              <a:cxn ang="0">
                <a:pos x="0" y="0"/>
              </a:cxn>
            </a:cxnLst>
            <a:rect l="0" t="0" r="0" b="0"/>
            <a:pathLst>
              <a:path w="3000" h="595">
                <a:moveTo>
                  <a:pt x="0" y="0"/>
                </a:moveTo>
                <a:cubicBezTo>
                  <a:pt x="174" y="102"/>
                  <a:pt x="1168" y="533"/>
                  <a:pt x="1668" y="564"/>
                </a:cubicBezTo>
                <a:cubicBezTo>
                  <a:pt x="2168" y="595"/>
                  <a:pt x="2778" y="279"/>
                  <a:pt x="3000" y="186"/>
                </a:cubicBezTo>
                <a:lnTo>
                  <a:pt x="3000" y="6"/>
                </a:lnTo>
                <a:lnTo>
                  <a:pt x="0" y="0"/>
                </a:lnTo>
                <a:close/>
              </a:path>
            </a:pathLst>
          </a:custGeom>
          <a:gradFill>
            <a:gsLst>
              <a:gs pos="0">
                <a:schemeClr val="accent3">
                  <a:shade val="50000"/>
                  <a:alpha val="30000"/>
                  <a:satMod val="130000"/>
                </a:schemeClr>
              </a:gs>
              <a:gs pos="80000">
                <a:schemeClr val="accent2">
                  <a:shade val="75000"/>
                  <a:alpha val="45000"/>
                  <a:satMod val="140000"/>
                </a:schemeClr>
              </a:gs>
            </a:gsLst>
            <a:lin ang="5400000" scaled="1"/>
          </a:gra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pPr marL="0" algn="l" rtl="0" eaLnBrk="1" latinLnBrk="0" hangingPunct="1"/>
            <a:endParaRPr kumimoji="0" lang="en-US">
              <a:solidFill>
                <a:schemeClr val="tx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9" name="Title Placeholder 8"/>
          <p:cNvSpPr>
            <a:spLocks noGrp="1"/>
          </p:cNvSpPr>
          <p:nvPr>
            <p:ph type="title"/>
          </p:nvPr>
        </p:nvSpPr>
        <p:spPr>
          <a:xfrm>
            <a:off x="457200" y="704088"/>
            <a:ext cx="8229600" cy="1143000"/>
          </a:xfrm>
          <a:prstGeom prst="rect">
            <a:avLst/>
          </a:prstGeom>
        </p:spPr>
        <p:txBody>
          <a:bodyPr vert="horz" lIns="0" rIns="0" bIns="0" anchor="b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0" name="Text Placeholder 29"/>
          <p:cNvSpPr>
            <a:spLocks noGrp="1"/>
          </p:cNvSpPr>
          <p:nvPr>
            <p:ph type="body" idx="1"/>
          </p:nvPr>
        </p:nvSpPr>
        <p:spPr>
          <a:xfrm>
            <a:off x="457200" y="1935480"/>
            <a:ext cx="8229600" cy="438912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0" name="Date Placeholder 9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018A0B65-50B0-415C-8D3B-2A9F2E780022}" type="datetimeFigureOut">
              <a:rPr lang="en-US" smtClean="0"/>
              <a:pPr/>
              <a:t>2/15/2021</a:t>
            </a:fld>
            <a:endParaRPr lang="en-US"/>
          </a:p>
        </p:txBody>
      </p:sp>
      <p:sp>
        <p:nvSpPr>
          <p:cNvPr id="22" name="Footer Placeholder 21"/>
          <p:cNvSpPr>
            <a:spLocks noGrp="1"/>
          </p:cNvSpPr>
          <p:nvPr>
            <p:ph type="ftr" sz="quarter" idx="3"/>
          </p:nvPr>
        </p:nvSpPr>
        <p:spPr>
          <a:xfrm>
            <a:off x="2667000" y="6356350"/>
            <a:ext cx="33528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l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18" name="Slide Number Placeholder 17"/>
          <p:cNvSpPr>
            <a:spLocks noGrp="1"/>
          </p:cNvSpPr>
          <p:nvPr>
            <p:ph type="sldNum" sz="quarter" idx="4"/>
          </p:nvPr>
        </p:nvSpPr>
        <p:spPr>
          <a:xfrm>
            <a:off x="7924800" y="6356350"/>
            <a:ext cx="762000" cy="365125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200">
                <a:solidFill>
                  <a:schemeClr val="tx2">
                    <a:shade val="90000"/>
                  </a:schemeClr>
                </a:solidFill>
              </a:defRPr>
            </a:lvl1pPr>
          </a:lstStyle>
          <a:p>
            <a:fld id="{ECE2E5BE-8CE0-4186-AAE0-AFE959040759}" type="slidenum">
              <a:rPr lang="en-US" smtClean="0"/>
              <a:pPr/>
              <a:t>‹#›</a:t>
            </a:fld>
            <a:endParaRPr lang="en-US"/>
          </a:p>
        </p:txBody>
      </p:sp>
      <p:grpSp>
        <p:nvGrpSpPr>
          <p:cNvPr id="2" name="Group 1"/>
          <p:cNvGrpSpPr/>
          <p:nvPr/>
        </p:nvGrpSpPr>
        <p:grpSpPr>
          <a:xfrm>
            <a:off x="-19017" y="202408"/>
            <a:ext cx="9180548" cy="649224"/>
            <a:chOff x="-19045" y="216550"/>
            <a:chExt cx="9180548" cy="649224"/>
          </a:xfrm>
        </p:grpSpPr>
        <p:sp>
          <p:nvSpPr>
            <p:cNvPr id="12" name="Freeform 11"/>
            <p:cNvSpPr>
              <a:spLocks/>
            </p:cNvSpPr>
            <p:nvPr/>
          </p:nvSpPr>
          <p:spPr bwMode="auto">
            <a:xfrm rot="21435692">
              <a:off x="-19045" y="216550"/>
              <a:ext cx="9163050" cy="649224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966"/>
                </a:cxn>
                <a:cxn ang="0">
                  <a:pos x="1608" y="282"/>
                </a:cxn>
                <a:cxn ang="0">
                  <a:pos x="4110" y="1008"/>
                </a:cxn>
                <a:cxn ang="0">
                  <a:pos x="5772" y="0"/>
                </a:cxn>
              </a:cxnLst>
              <a:rect l="0" t="0" r="0" b="0"/>
              <a:pathLst>
                <a:path w="5772" h="1055">
                  <a:moveTo>
                    <a:pt x="0" y="966"/>
                  </a:moveTo>
                  <a:cubicBezTo>
                    <a:pt x="282" y="738"/>
                    <a:pt x="923" y="275"/>
                    <a:pt x="1608" y="282"/>
                  </a:cubicBezTo>
                  <a:cubicBezTo>
                    <a:pt x="2293" y="289"/>
                    <a:pt x="3416" y="1055"/>
                    <a:pt x="4110" y="1008"/>
                  </a:cubicBezTo>
                  <a:cubicBezTo>
                    <a:pt x="4804" y="961"/>
                    <a:pt x="5426" y="210"/>
                    <a:pt x="5772" y="0"/>
                  </a:cubicBezTo>
                </a:path>
              </a:pathLst>
            </a:custGeom>
            <a:noFill/>
            <a:ln w="10795" cap="flat" cmpd="sng" algn="ctr">
              <a:gradFill>
                <a:gsLst>
                  <a:gs pos="74000">
                    <a:schemeClr val="accent3">
                      <a:shade val="75000"/>
                    </a:schemeClr>
                  </a:gs>
                  <a:gs pos="86000">
                    <a:schemeClr val="tx1">
                      <a:alpha val="29000"/>
                    </a:schemeClr>
                  </a:gs>
                  <a:gs pos="16000">
                    <a:schemeClr val="accent2">
                      <a:shade val="75000"/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  <p:sp>
          <p:nvSpPr>
            <p:cNvPr id="13" name="Freeform 12"/>
            <p:cNvSpPr>
              <a:spLocks/>
            </p:cNvSpPr>
            <p:nvPr/>
          </p:nvSpPr>
          <p:spPr bwMode="auto">
            <a:xfrm rot="21435692">
              <a:off x="-14309" y="290003"/>
              <a:ext cx="9175812" cy="530352"/>
            </a:xfrm>
            <a:custGeom>
              <a:avLst>
                <a:gd name="A1" fmla="val 0"/>
                <a:gd name="A2" fmla="val 0"/>
                <a:gd name="A3" fmla="val 0"/>
                <a:gd name="A4" fmla="val 0"/>
                <a:gd name="A5" fmla="val 0"/>
                <a:gd name="A6" fmla="val 0"/>
                <a:gd name="A7" fmla="val 0"/>
                <a:gd name="A8" fmla="val 0"/>
              </a:avLst>
              <a:gdLst/>
              <a:ahLst/>
              <a:cxnLst>
                <a:cxn ang="0">
                  <a:pos x="0" y="732"/>
                </a:cxn>
                <a:cxn ang="0">
                  <a:pos x="1638" y="228"/>
                </a:cxn>
                <a:cxn ang="0">
                  <a:pos x="4122" y="816"/>
                </a:cxn>
                <a:cxn ang="0">
                  <a:pos x="5766" y="0"/>
                </a:cxn>
              </a:cxnLst>
              <a:rect l="0" t="0" r="0" b="0"/>
              <a:pathLst>
                <a:path w="5766" h="854">
                  <a:moveTo>
                    <a:pt x="0" y="732"/>
                  </a:moveTo>
                  <a:cubicBezTo>
                    <a:pt x="273" y="647"/>
                    <a:pt x="951" y="214"/>
                    <a:pt x="1638" y="228"/>
                  </a:cubicBezTo>
                  <a:cubicBezTo>
                    <a:pt x="2325" y="242"/>
                    <a:pt x="3434" y="854"/>
                    <a:pt x="4122" y="816"/>
                  </a:cubicBezTo>
                  <a:cubicBezTo>
                    <a:pt x="4810" y="778"/>
                    <a:pt x="5424" y="170"/>
                    <a:pt x="5766" y="0"/>
                  </a:cubicBezTo>
                </a:path>
              </a:pathLst>
            </a:custGeom>
            <a:noFill/>
            <a:ln w="9525" cap="flat" cmpd="sng" algn="ctr">
              <a:gradFill>
                <a:gsLst>
                  <a:gs pos="74000">
                    <a:schemeClr val="accent4"/>
                  </a:gs>
                  <a:gs pos="44000">
                    <a:schemeClr val="accent1"/>
                  </a:gs>
                  <a:gs pos="33000">
                    <a:schemeClr val="accent2">
                      <a:alpha val="56000"/>
                    </a:schemeClr>
                  </a:gs>
                </a:gsLst>
                <a:lin ang="5400000" scaled="1"/>
              </a:gradFill>
              <a:prstDash val="solid"/>
              <a:round/>
              <a:headEnd type="none" w="med" len="med"/>
              <a:tailEnd type="none" w="med" len="med"/>
            </a:ln>
            <a:effectLst/>
          </p:spPr>
          <p:txBody>
            <a:bodyPr vert="horz" wrap="square" lIns="91440" tIns="45720" rIns="91440" bIns="45720" anchor="t" compatLnSpc="1"/>
            <a:lstStyle/>
            <a:p>
              <a:endParaRPr kumimoji="0" lang="en-US"/>
            </a:p>
          </p:txBody>
        </p:sp>
      </p:grp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0" eaLnBrk="1" latinLnBrk="0" hangingPunct="1">
        <a:spcBef>
          <a:spcPct val="0"/>
        </a:spcBef>
        <a:buNone/>
        <a:defRPr kumimoji="0" sz="5000" b="0" kern="1200">
          <a:ln>
            <a:noFill/>
          </a:ln>
          <a:solidFill>
            <a:schemeClr val="tx2"/>
          </a:solidFill>
          <a:effectLst/>
          <a:latin typeface="+mj-lt"/>
          <a:ea typeface="+mj-ea"/>
          <a:cs typeface="+mj-cs"/>
        </a:defRPr>
      </a:lvl1pPr>
    </p:titleStyle>
    <p:bodyStyle>
      <a:lvl1pPr marL="274320" indent="-274320" algn="l" rtl="0" eaLnBrk="1" latinLnBrk="0" hangingPunct="1">
        <a:spcBef>
          <a:spcPct val="20000"/>
        </a:spcBef>
        <a:buClr>
          <a:schemeClr val="accent3"/>
        </a:buClr>
        <a:buSzPct val="95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1pPr>
      <a:lvl2pPr marL="640080" indent="-246888" algn="l" rtl="0" eaLnBrk="1" latinLnBrk="0" hangingPunct="1">
        <a:spcBef>
          <a:spcPct val="20000"/>
        </a:spcBef>
        <a:buClr>
          <a:schemeClr val="accent1"/>
        </a:buClr>
        <a:buSzPct val="85000"/>
        <a:buFont typeface="Wingdings 2"/>
        <a:buChar char="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indent="-246888" algn="l" rtl="0" eaLnBrk="1" latinLnBrk="0" hangingPunct="1">
        <a:spcBef>
          <a:spcPct val="20000"/>
        </a:spcBef>
        <a:buClr>
          <a:schemeClr val="accent2"/>
        </a:buClr>
        <a:buSzPct val="70000"/>
        <a:buFont typeface="Wingdings 2"/>
        <a:buChar char=""/>
        <a:defRPr kumimoji="0" sz="2100" kern="1200">
          <a:solidFill>
            <a:schemeClr val="tx1"/>
          </a:solidFill>
          <a:latin typeface="+mn-lt"/>
          <a:ea typeface="+mn-ea"/>
          <a:cs typeface="+mn-cs"/>
        </a:defRPr>
      </a:lvl3pPr>
      <a:lvl4pPr marL="1188720" indent="-210312" algn="l" rtl="0" eaLnBrk="1" latinLnBrk="0" hangingPunct="1">
        <a:spcBef>
          <a:spcPct val="20000"/>
        </a:spcBef>
        <a:buClr>
          <a:schemeClr val="accent3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63040" indent="-210312" algn="l" rtl="0" eaLnBrk="1" latinLnBrk="0" hangingPunct="1">
        <a:spcBef>
          <a:spcPct val="20000"/>
        </a:spcBef>
        <a:buClr>
          <a:schemeClr val="accent4"/>
        </a:buClr>
        <a:buSzPct val="65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37360" indent="-210312" algn="l" rtl="0" eaLnBrk="1" latinLnBrk="0" hangingPunct="1">
        <a:spcBef>
          <a:spcPct val="20000"/>
        </a:spcBef>
        <a:buClr>
          <a:schemeClr val="accent5"/>
        </a:buClr>
        <a:buSzPct val="80000"/>
        <a:buFont typeface="Wingdings 2"/>
        <a:buChar char="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80000"/>
        <a:buFont typeface="Wingdings 2"/>
        <a:buChar char="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94560" indent="-182880" algn="l" rtl="0" eaLnBrk="1" latinLnBrk="0" hangingPunct="1">
        <a:spcBef>
          <a:spcPct val="20000"/>
        </a:spcBef>
        <a:buClr>
          <a:schemeClr val="tx2"/>
        </a:buClr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468880" indent="-182880" algn="l" rtl="0" eaLnBrk="1" latinLnBrk="0" hangingPunct="1">
        <a:spcBef>
          <a:spcPct val="20000"/>
        </a:spcBef>
        <a:buClr>
          <a:schemeClr val="tx2"/>
        </a:buClr>
        <a:buFontTx/>
        <a:buChar char="•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4.wmf"/><Relationship Id="rId13" Type="http://schemas.openxmlformats.org/officeDocument/2006/relationships/oleObject" Target="../embeddings/oleObject6.bin"/><Relationship Id="rId18" Type="http://schemas.openxmlformats.org/officeDocument/2006/relationships/image" Target="../media/image9.wmf"/><Relationship Id="rId26" Type="http://schemas.openxmlformats.org/officeDocument/2006/relationships/image" Target="../media/image13.wmf"/><Relationship Id="rId3" Type="http://schemas.openxmlformats.org/officeDocument/2006/relationships/oleObject" Target="../embeddings/oleObject1.bin"/><Relationship Id="rId21" Type="http://schemas.openxmlformats.org/officeDocument/2006/relationships/oleObject" Target="../embeddings/oleObject10.bin"/><Relationship Id="rId7" Type="http://schemas.openxmlformats.org/officeDocument/2006/relationships/oleObject" Target="../embeddings/oleObject3.bin"/><Relationship Id="rId12" Type="http://schemas.openxmlformats.org/officeDocument/2006/relationships/image" Target="../media/image6.wmf"/><Relationship Id="rId17" Type="http://schemas.openxmlformats.org/officeDocument/2006/relationships/oleObject" Target="../embeddings/oleObject8.bin"/><Relationship Id="rId25" Type="http://schemas.openxmlformats.org/officeDocument/2006/relationships/oleObject" Target="../embeddings/oleObject12.bin"/><Relationship Id="rId2" Type="http://schemas.openxmlformats.org/officeDocument/2006/relationships/slideLayout" Target="../slideLayouts/slideLayout7.xml"/><Relationship Id="rId16" Type="http://schemas.openxmlformats.org/officeDocument/2006/relationships/image" Target="../media/image8.wmf"/><Relationship Id="rId20" Type="http://schemas.openxmlformats.org/officeDocument/2006/relationships/image" Target="../media/image10.wmf"/><Relationship Id="rId1" Type="http://schemas.openxmlformats.org/officeDocument/2006/relationships/vmlDrawing" Target="../drawings/vmlDrawing1.vml"/><Relationship Id="rId6" Type="http://schemas.openxmlformats.org/officeDocument/2006/relationships/image" Target="../media/image3.wmf"/><Relationship Id="rId11" Type="http://schemas.openxmlformats.org/officeDocument/2006/relationships/oleObject" Target="../embeddings/oleObject5.bin"/><Relationship Id="rId24" Type="http://schemas.openxmlformats.org/officeDocument/2006/relationships/image" Target="../media/image12.wmf"/><Relationship Id="rId5" Type="http://schemas.openxmlformats.org/officeDocument/2006/relationships/oleObject" Target="../embeddings/oleObject2.bin"/><Relationship Id="rId15" Type="http://schemas.openxmlformats.org/officeDocument/2006/relationships/oleObject" Target="../embeddings/oleObject7.bin"/><Relationship Id="rId23" Type="http://schemas.openxmlformats.org/officeDocument/2006/relationships/oleObject" Target="../embeddings/oleObject11.bin"/><Relationship Id="rId28" Type="http://schemas.openxmlformats.org/officeDocument/2006/relationships/image" Target="../media/image14.wmf"/><Relationship Id="rId10" Type="http://schemas.openxmlformats.org/officeDocument/2006/relationships/image" Target="../media/image5.wmf"/><Relationship Id="rId19" Type="http://schemas.openxmlformats.org/officeDocument/2006/relationships/oleObject" Target="../embeddings/oleObject9.bin"/><Relationship Id="rId4" Type="http://schemas.openxmlformats.org/officeDocument/2006/relationships/image" Target="../media/image2.wmf"/><Relationship Id="rId9" Type="http://schemas.openxmlformats.org/officeDocument/2006/relationships/oleObject" Target="../embeddings/oleObject4.bin"/><Relationship Id="rId14" Type="http://schemas.openxmlformats.org/officeDocument/2006/relationships/image" Target="../media/image7.wmf"/><Relationship Id="rId22" Type="http://schemas.openxmlformats.org/officeDocument/2006/relationships/image" Target="../media/image11.wmf"/><Relationship Id="rId27" Type="http://schemas.openxmlformats.org/officeDocument/2006/relationships/oleObject" Target="../embeddings/oleObject13.bin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oleObject" Target="../embeddings/oleObject14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2.vml"/><Relationship Id="rId4" Type="http://schemas.openxmlformats.org/officeDocument/2006/relationships/image" Target="../media/image15.wmf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8.wmf"/><Relationship Id="rId3" Type="http://schemas.openxmlformats.org/officeDocument/2006/relationships/oleObject" Target="../embeddings/oleObject15.bin"/><Relationship Id="rId7" Type="http://schemas.openxmlformats.org/officeDocument/2006/relationships/oleObject" Target="../embeddings/oleObject17.bin"/><Relationship Id="rId2" Type="http://schemas.openxmlformats.org/officeDocument/2006/relationships/slideLayout" Target="../slideLayouts/slideLayout7.xml"/><Relationship Id="rId1" Type="http://schemas.openxmlformats.org/officeDocument/2006/relationships/vmlDrawing" Target="../drawings/vmlDrawing3.vml"/><Relationship Id="rId6" Type="http://schemas.openxmlformats.org/officeDocument/2006/relationships/image" Target="../media/image17.wmf"/><Relationship Id="rId5" Type="http://schemas.openxmlformats.org/officeDocument/2006/relationships/oleObject" Target="../embeddings/oleObject16.bin"/><Relationship Id="rId10" Type="http://schemas.openxmlformats.org/officeDocument/2006/relationships/image" Target="../media/image19.wmf"/><Relationship Id="rId4" Type="http://schemas.openxmlformats.org/officeDocument/2006/relationships/image" Target="../media/image16.wmf"/><Relationship Id="rId9" Type="http://schemas.openxmlformats.org/officeDocument/2006/relationships/oleObject" Target="../embeddings/oleObject18.bin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357158" y="285728"/>
            <a:ext cx="8786842" cy="806374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endParaRPr lang="sr-Latn-CS" sz="2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800" dirty="0" smtClean="0">
                <a:latin typeface="Times New Roman" pitchFamily="18" charset="0"/>
                <a:cs typeface="Times New Roman" pitchFamily="18" charset="0"/>
              </a:rPr>
              <a:t>             </a:t>
            </a:r>
            <a:r>
              <a:rPr lang="en-US" sz="2800" b="1" i="1" dirty="0" smtClean="0">
                <a:latin typeface="Times New Roman" pitchFamily="18" charset="0"/>
                <a:cs typeface="Times New Roman" pitchFamily="18" charset="0"/>
              </a:rPr>
              <a:t>UGAO IZME</a:t>
            </a:r>
            <a:r>
              <a:rPr lang="sr-Latn-CS" sz="2800" b="1" i="1" dirty="0" smtClean="0">
                <a:latin typeface="Times New Roman" pitchFamily="18" charset="0"/>
                <a:cs typeface="Times New Roman" pitchFamily="18" charset="0"/>
              </a:rPr>
              <a:t>ĐU DVIJE PRAVE</a:t>
            </a:r>
          </a:p>
          <a:p>
            <a:endParaRPr lang="sr-Latn-CS" dirty="0" smtClean="0"/>
          </a:p>
          <a:p>
            <a:endParaRPr lang="sr-Latn-CS" dirty="0" smtClean="0"/>
          </a:p>
          <a:p>
            <a:endParaRPr lang="sr-Latn-CS" dirty="0" smtClean="0"/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</a:t>
            </a: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Neka su date dvije prave                             i</a:t>
            </a: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koje se sijeku pod nekim uglom       , tada važi 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sr-Latn-CS" sz="2400" dirty="0" smtClean="0">
              <a:solidFill>
                <a:srgbClr val="FF00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4929190" y="4429132"/>
          <a:ext cx="1928826" cy="50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39" name="Equation" r:id="rId3" imgW="952200" imgH="215640" progId="Equation.3">
                  <p:embed/>
                </p:oleObj>
              </mc:Choice>
              <mc:Fallback>
                <p:oleObj name="Equation" r:id="rId3" imgW="95220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929190" y="4429132"/>
                        <a:ext cx="1928826" cy="50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7143768" y="4429132"/>
          <a:ext cx="2000232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0" name="Equation" r:id="rId5" imgW="1002960" imgH="457200" progId="Equation.3">
                  <p:embed/>
                </p:oleObj>
              </mc:Choice>
              <mc:Fallback>
                <p:oleObj name="Equation" r:id="rId5" imgW="1002960" imgH="45720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768" y="4429132"/>
                        <a:ext cx="2000232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5" name="Object 4"/>
          <p:cNvGraphicFramePr>
            <a:graphicFrameLocks noChangeAspect="1"/>
          </p:cNvGraphicFramePr>
          <p:nvPr/>
        </p:nvGraphicFramePr>
        <p:xfrm>
          <a:off x="4500562" y="4929198"/>
          <a:ext cx="357190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1" name="Equation" r:id="rId7" imgW="139680" imgH="164880" progId="Equation.3">
                  <p:embed/>
                </p:oleObj>
              </mc:Choice>
              <mc:Fallback>
                <p:oleObj name="Equation" r:id="rId7" imgW="139680" imgH="16488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00562" y="4929198"/>
                        <a:ext cx="357190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3214678" y="5357826"/>
          <a:ext cx="2357454" cy="100013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2" name="Equation" r:id="rId9" imgW="1002960" imgH="482400" progId="Equation.3">
                  <p:embed/>
                </p:oleObj>
              </mc:Choice>
              <mc:Fallback>
                <p:oleObj name="Equation" r:id="rId9" imgW="1002960" imgH="48240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5357826"/>
                        <a:ext cx="2357454" cy="100013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cxnSp>
        <p:nvCxnSpPr>
          <p:cNvPr id="8" name="Straight Arrow Connector 7"/>
          <p:cNvCxnSpPr/>
          <p:nvPr/>
        </p:nvCxnSpPr>
        <p:spPr>
          <a:xfrm rot="5400000" flipH="1" flipV="1">
            <a:off x="1214414" y="2643182"/>
            <a:ext cx="285752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Straight Arrow Connector 9"/>
          <p:cNvCxnSpPr/>
          <p:nvPr/>
        </p:nvCxnSpPr>
        <p:spPr>
          <a:xfrm>
            <a:off x="1142976" y="3643314"/>
            <a:ext cx="6072230" cy="158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 flipV="1">
            <a:off x="1214414" y="1643050"/>
            <a:ext cx="3643338" cy="2196000"/>
          </a:xfrm>
          <a:prstGeom prst="line">
            <a:avLst/>
          </a:prstGeom>
          <a:ln w="9525" cmpd="sng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 rot="5400000" flipH="1" flipV="1">
            <a:off x="2214546" y="2285992"/>
            <a:ext cx="2714644" cy="1143008"/>
          </a:xfrm>
          <a:prstGeom prst="line">
            <a:avLst/>
          </a:prstGeom>
          <a:ln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graphicFrame>
        <p:nvGraphicFramePr>
          <p:cNvPr id="15" name="Object 14"/>
          <p:cNvGraphicFramePr>
            <a:graphicFrameLocks noChangeAspect="1"/>
          </p:cNvGraphicFramePr>
          <p:nvPr/>
        </p:nvGraphicFramePr>
        <p:xfrm>
          <a:off x="1928794" y="3143248"/>
          <a:ext cx="571504" cy="53657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3" name="Equation" r:id="rId11" imgW="164880" imgH="215640" progId="Equation.3">
                  <p:embed/>
                </p:oleObj>
              </mc:Choice>
              <mc:Fallback>
                <p:oleObj name="Equation" r:id="rId11" imgW="164880" imgH="215640" progId="Equation.3">
                  <p:embed/>
                  <p:pic>
                    <p:nvPicPr>
                      <p:cNvPr id="0" name="Picture 6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928794" y="3143248"/>
                        <a:ext cx="571504" cy="53657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6" name="Object 15"/>
          <p:cNvGraphicFramePr>
            <a:graphicFrameLocks noChangeAspect="1"/>
          </p:cNvGraphicFramePr>
          <p:nvPr/>
        </p:nvGraphicFramePr>
        <p:xfrm>
          <a:off x="3428992" y="3143248"/>
          <a:ext cx="642942" cy="50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4" name="Equation" r:id="rId13" imgW="177480" imgH="215640" progId="Equation.3">
                  <p:embed/>
                </p:oleObj>
              </mc:Choice>
              <mc:Fallback>
                <p:oleObj name="Equation" r:id="rId13" imgW="177480" imgH="215640" progId="Equation.3">
                  <p:embed/>
                  <p:pic>
                    <p:nvPicPr>
                      <p:cNvPr id="0" name="Picture 7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3143248"/>
                        <a:ext cx="642942" cy="50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7" name="Object 16"/>
          <p:cNvGraphicFramePr>
            <a:graphicFrameLocks noChangeAspect="1"/>
          </p:cNvGraphicFramePr>
          <p:nvPr/>
        </p:nvGraphicFramePr>
        <p:xfrm>
          <a:off x="6929454" y="3714752"/>
          <a:ext cx="428628" cy="3540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5" name="Equation" r:id="rId15" imgW="126720" imgH="139680" progId="Equation.3">
                  <p:embed/>
                </p:oleObj>
              </mc:Choice>
              <mc:Fallback>
                <p:oleObj name="Equation" r:id="rId15" imgW="126720" imgH="139680" progId="Equation.3">
                  <p:embed/>
                  <p:pic>
                    <p:nvPicPr>
                      <p:cNvPr id="0" name="Picture 8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929454" y="3714752"/>
                        <a:ext cx="428628" cy="3540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8" name="Object 17"/>
          <p:cNvGraphicFramePr>
            <a:graphicFrameLocks noChangeAspect="1"/>
          </p:cNvGraphicFramePr>
          <p:nvPr/>
        </p:nvGraphicFramePr>
        <p:xfrm>
          <a:off x="2214546" y="1285860"/>
          <a:ext cx="500066" cy="4508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6" name="Equation" r:id="rId17" imgW="139680" imgH="164880" progId="Equation.3">
                  <p:embed/>
                </p:oleObj>
              </mc:Choice>
              <mc:Fallback>
                <p:oleObj name="Equation" r:id="rId17" imgW="139680" imgH="164880" progId="Equation.3">
                  <p:embed/>
                  <p:pic>
                    <p:nvPicPr>
                      <p:cNvPr id="0" name="Picture 9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214546" y="1285860"/>
                        <a:ext cx="500066" cy="4508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19" name="Object 18"/>
          <p:cNvGraphicFramePr>
            <a:graphicFrameLocks noChangeAspect="1"/>
          </p:cNvGraphicFramePr>
          <p:nvPr/>
        </p:nvGraphicFramePr>
        <p:xfrm>
          <a:off x="2428860" y="3643314"/>
          <a:ext cx="428628" cy="32067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7" name="Equation" r:id="rId19" imgW="126720" imgH="177480" progId="Equation.3">
                  <p:embed/>
                </p:oleObj>
              </mc:Choice>
              <mc:Fallback>
                <p:oleObj name="Equation" r:id="rId19" imgW="126720" imgH="177480" progId="Equation.3">
                  <p:embed/>
                  <p:pic>
                    <p:nvPicPr>
                      <p:cNvPr id="0" name="Picture 10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2428860" y="3643314"/>
                        <a:ext cx="428628" cy="32067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0" name="Object 19"/>
          <p:cNvGraphicFramePr>
            <a:graphicFrameLocks noChangeAspect="1"/>
          </p:cNvGraphicFramePr>
          <p:nvPr/>
        </p:nvGraphicFramePr>
        <p:xfrm>
          <a:off x="3428992" y="2428868"/>
          <a:ext cx="285752" cy="3794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8" name="Equation" r:id="rId21" imgW="139680" imgH="164880" progId="Equation.3">
                  <p:embed/>
                </p:oleObj>
              </mc:Choice>
              <mc:Fallback>
                <p:oleObj name="Equation" r:id="rId21" imgW="139680" imgH="164880" progId="Equation.3">
                  <p:embed/>
                  <p:pic>
                    <p:nvPicPr>
                      <p:cNvPr id="0" name="Picture 11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2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428992" y="2428868"/>
                        <a:ext cx="285752" cy="3794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1" name="Object 20"/>
          <p:cNvGraphicFramePr>
            <a:graphicFrameLocks noChangeAspect="1"/>
          </p:cNvGraphicFramePr>
          <p:nvPr/>
        </p:nvGraphicFramePr>
        <p:xfrm>
          <a:off x="1000100" y="3500438"/>
          <a:ext cx="428628" cy="501652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49" name="Equation" r:id="rId23" imgW="177480" imgH="215640" progId="Equation.3">
                  <p:embed/>
                </p:oleObj>
              </mc:Choice>
              <mc:Fallback>
                <p:oleObj name="Equation" r:id="rId23" imgW="177480" imgH="215640" progId="Equation.3">
                  <p:embed/>
                  <p:pic>
                    <p:nvPicPr>
                      <p:cNvPr id="0" name="Picture 1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000100" y="3500438"/>
                        <a:ext cx="428628" cy="501652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2" name="Object 21"/>
          <p:cNvGraphicFramePr>
            <a:graphicFrameLocks noChangeAspect="1"/>
          </p:cNvGraphicFramePr>
          <p:nvPr/>
        </p:nvGraphicFramePr>
        <p:xfrm>
          <a:off x="3214678" y="3929066"/>
          <a:ext cx="285752" cy="43021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0" name="Equation" r:id="rId25" imgW="190440" imgH="215640" progId="Equation.3">
                  <p:embed/>
                </p:oleObj>
              </mc:Choice>
              <mc:Fallback>
                <p:oleObj name="Equation" r:id="rId25" imgW="190440" imgH="215640" progId="Equation.3">
                  <p:embed/>
                  <p:pic>
                    <p:nvPicPr>
                      <p:cNvPr id="0" name="Picture 1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214678" y="3929066"/>
                        <a:ext cx="285752" cy="43021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23" name="Object 22"/>
          <p:cNvGraphicFramePr>
            <a:graphicFrameLocks noChangeAspect="1"/>
          </p:cNvGraphicFramePr>
          <p:nvPr/>
        </p:nvGraphicFramePr>
        <p:xfrm>
          <a:off x="6000760" y="5357826"/>
          <a:ext cx="1643074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1051" name="Equation" r:id="rId27" imgW="596880" imgH="457200" progId="Equation.3">
                  <p:embed/>
                </p:oleObj>
              </mc:Choice>
              <mc:Fallback>
                <p:oleObj name="Equation" r:id="rId27" imgW="596880" imgH="457200" progId="Equation.3">
                  <p:embed/>
                  <p:pic>
                    <p:nvPicPr>
                      <p:cNvPr id="0" name="Picture 1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2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6000760" y="5357826"/>
                        <a:ext cx="1643074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0" y="1000108"/>
            <a:ext cx="8929718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Primjer: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Odrediti ugao između dvije prave    x+2y-9=0  i  x-3y+14=0.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714348" y="1928802"/>
          <a:ext cx="7858180" cy="435771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2051" name="Equation" r:id="rId3" imgW="2946240" imgH="1600200" progId="Equation.3">
                  <p:embed/>
                </p:oleObj>
              </mc:Choice>
              <mc:Fallback>
                <p:oleObj name="Equation" r:id="rId3" imgW="2946240" imgH="160020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714348" y="1928802"/>
                        <a:ext cx="7858180" cy="435771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285720" y="1071546"/>
            <a:ext cx="8572560" cy="193899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Teorema1: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Dvije prave su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paralelne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ako njihovi koeficijenti zadovoljavaju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uslov paralelnosti,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tj važi                 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Teorema 2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: Dvije prave su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normalne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ako njihovi koeficijenti pravca zadovoljavaju </a:t>
            </a:r>
            <a:r>
              <a:rPr lang="sr-Latn-CS" sz="2400" i="1" dirty="0" smtClean="0">
                <a:latin typeface="Times New Roman" pitchFamily="18" charset="0"/>
                <a:cs typeface="Times New Roman" pitchFamily="18" charset="0"/>
              </a:rPr>
              <a:t>uslov normalnosti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, tj važi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3" name="Object 2"/>
          <p:cNvGraphicFramePr>
            <a:graphicFrameLocks noChangeAspect="1"/>
          </p:cNvGraphicFramePr>
          <p:nvPr/>
        </p:nvGraphicFramePr>
        <p:xfrm>
          <a:off x="5429256" y="1428736"/>
          <a:ext cx="1000132" cy="500066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8" name="Equation" r:id="rId3" imgW="444240" imgH="215640" progId="Equation.3">
                  <p:embed/>
                </p:oleObj>
              </mc:Choice>
              <mc:Fallback>
                <p:oleObj name="Equation" r:id="rId3" imgW="444240" imgH="215640" progId="Equation.3">
                  <p:embed/>
                  <p:pic>
                    <p:nvPicPr>
                      <p:cNvPr id="0" name="Picture 2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4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5429256" y="1428736"/>
                        <a:ext cx="1000132" cy="500066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4" name="Object 3"/>
          <p:cNvGraphicFramePr>
            <a:graphicFrameLocks noChangeAspect="1"/>
          </p:cNvGraphicFramePr>
          <p:nvPr/>
        </p:nvGraphicFramePr>
        <p:xfrm>
          <a:off x="1571604" y="3000372"/>
          <a:ext cx="1071570" cy="928694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79" name="Equation" r:id="rId5" imgW="583920" imgH="431640" progId="Equation.3">
                  <p:embed/>
                </p:oleObj>
              </mc:Choice>
              <mc:Fallback>
                <p:oleObj name="Equation" r:id="rId5" imgW="583920" imgH="431640" progId="Equation.3">
                  <p:embed/>
                  <p:pic>
                    <p:nvPicPr>
                      <p:cNvPr id="0" name="Picture 3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6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1571604" y="3000372"/>
                        <a:ext cx="1071570" cy="928694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5" name="TextBox 4"/>
          <p:cNvSpPr txBox="1"/>
          <p:nvPr/>
        </p:nvSpPr>
        <p:spPr>
          <a:xfrm>
            <a:off x="2857488" y="3357562"/>
            <a:ext cx="1643074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000" dirty="0" smtClean="0">
                <a:latin typeface="Times New Roman" pitchFamily="18" charset="0"/>
                <a:cs typeface="Times New Roman" pitchFamily="18" charset="0"/>
              </a:rPr>
              <a:t>Tj.</a:t>
            </a:r>
            <a:endParaRPr lang="en-US" sz="2000" dirty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6" name="Object 5"/>
          <p:cNvGraphicFramePr>
            <a:graphicFrameLocks noChangeAspect="1"/>
          </p:cNvGraphicFramePr>
          <p:nvPr/>
        </p:nvGraphicFramePr>
        <p:xfrm>
          <a:off x="4514850" y="3321050"/>
          <a:ext cx="114300" cy="215900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0" name="Equation" r:id="rId7" imgW="114120" imgH="215640" progId="Equation.3">
                  <p:embed/>
                </p:oleObj>
              </mc:Choice>
              <mc:Fallback>
                <p:oleObj name="Equation" r:id="rId7" imgW="114120" imgH="215640" progId="Equation.3">
                  <p:embed/>
                  <p:pic>
                    <p:nvPicPr>
                      <p:cNvPr id="0" name="Picture 4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8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4514850" y="3321050"/>
                        <a:ext cx="114300" cy="215900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graphicFrame>
        <p:nvGraphicFramePr>
          <p:cNvPr id="7" name="Object 6"/>
          <p:cNvGraphicFramePr>
            <a:graphicFrameLocks noChangeAspect="1"/>
          </p:cNvGraphicFramePr>
          <p:nvPr/>
        </p:nvGraphicFramePr>
        <p:xfrm>
          <a:off x="3500430" y="3286124"/>
          <a:ext cx="1571636" cy="428628"/>
        </p:xfrm>
        <a:graphic>
          <a:graphicData uri="http://schemas.openxmlformats.org/presentationml/2006/ole">
            <mc:AlternateContent xmlns:mc="http://schemas.openxmlformats.org/markup-compatibility/2006">
              <mc:Choice xmlns:v="urn:schemas-microsoft-com:vml" Requires="v">
                <p:oleObj spid="_x0000_s3081" name="Equation" r:id="rId9" imgW="672840" imgH="215640" progId="Equation.3">
                  <p:embed/>
                </p:oleObj>
              </mc:Choice>
              <mc:Fallback>
                <p:oleObj name="Equation" r:id="rId9" imgW="672840" imgH="215640" progId="Equation.3">
                  <p:embed/>
                  <p:pic>
                    <p:nvPicPr>
                      <p:cNvPr id="0" name="Picture 5"/>
                      <p:cNvPicPr>
                        <a:picLocks noChangeAspect="1" noChangeArrowheads="1"/>
                      </p:cNvPicPr>
                      <p:nvPr/>
                    </p:nvPicPr>
                    <p:blipFill>
                      <a:blip r:embed="rId10">
                        <a:extLst>
                          <a:ext uri="{28A0092B-C50C-407E-A947-70E740481C1C}">
                            <a14:useLocalDpi xmlns:a14="http://schemas.microsoft.com/office/drawing/2010/main" val="0"/>
                          </a:ext>
                        </a:extLst>
                      </a:blip>
                      <a:srcRect/>
                      <a:stretch>
                        <a:fillRect/>
                      </a:stretch>
                    </p:blipFill>
                    <p:spPr bwMode="auto">
                      <a:xfrm>
                        <a:off x="3500430" y="3286124"/>
                        <a:ext cx="1571636" cy="428628"/>
                      </a:xfrm>
                      <a:prstGeom prst="rect">
                        <a:avLst/>
                      </a:prstGeom>
                      <a:noFill/>
                      <a:extLst>
                        <a:ext uri="{909E8E84-426E-40DD-AFC4-6F175D3DCCD1}">
                          <a14:hiddenFill xmlns:a14="http://schemas.microsoft.com/office/drawing/2010/main">
                            <a:solidFill>
                              <a:srgbClr val="FFFFFF"/>
                            </a:solidFill>
                          </a14:hiddenFill>
                        </a:ext>
                      </a:extLst>
                    </p:spPr>
                  </p:pic>
                </p:oleObj>
              </mc:Fallback>
            </mc:AlternateContent>
          </a:graphicData>
        </a:graphic>
      </p:graphicFrame>
      <p:sp>
        <p:nvSpPr>
          <p:cNvPr id="8" name="TextBox 7"/>
          <p:cNvSpPr txBox="1"/>
          <p:nvPr/>
        </p:nvSpPr>
        <p:spPr>
          <a:xfrm>
            <a:off x="357158" y="3857628"/>
            <a:ext cx="8429684" cy="230832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Zadatak1 :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Napisati jednačinu prave kojoj pripada tačka Q(-1,-1) i paralelna je pravoj određenoj tačkama A(-2,6)  i  B(2,1).</a:t>
            </a:r>
          </a:p>
          <a:p>
            <a:endParaRPr lang="sr-Latn-CS" sz="2400" dirty="0">
              <a:latin typeface="Times New Roman" pitchFamily="18" charset="0"/>
              <a:cs typeface="Times New Roman" pitchFamily="18" charset="0"/>
            </a:endParaRPr>
          </a:p>
          <a:p>
            <a:r>
              <a:rPr lang="sr-Latn-C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 2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:Date su tačke P(2,3 )  i  Q(-1,0). Napisati jednačinu prave koja sadrži tačku Q  i normalna je na pravu određenu tačkama P   i  Q.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extBox 1"/>
          <p:cNvSpPr txBox="1"/>
          <p:nvPr/>
        </p:nvSpPr>
        <p:spPr>
          <a:xfrm>
            <a:off x="428596" y="1071546"/>
            <a:ext cx="8501122" cy="120032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400" dirty="0" err="1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Zadatak</a:t>
            </a:r>
            <a:r>
              <a:rPr lang="en-US" sz="2400" dirty="0" smtClean="0">
                <a:solidFill>
                  <a:srgbClr val="FF0000"/>
                </a:solidFill>
                <a:latin typeface="Times New Roman" pitchFamily="18" charset="0"/>
                <a:cs typeface="Times New Roman" pitchFamily="18" charset="0"/>
              </a:rPr>
              <a:t> 3 :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Date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su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stranice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pravougaonika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: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2x-3y+5=0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</a:t>
            </a:r>
          </a:p>
          <a:p>
            <a:r>
              <a:rPr lang="en-US" sz="2400" smtClean="0">
                <a:latin typeface="Times New Roman" pitchFamily="18" charset="0"/>
                <a:cs typeface="Times New Roman" pitchFamily="18" charset="0"/>
              </a:rPr>
              <a:t>3x+2y=7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njegovo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tjeme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(2, -3). Na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ć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jedna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č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ine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ostalih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sr-Latn-CS" sz="2400" dirty="0" smtClean="0">
                <a:latin typeface="Times New Roman" pitchFamily="18" charset="0"/>
                <a:cs typeface="Times New Roman" pitchFamily="18" charset="0"/>
              </a:rPr>
              <a:t>                                  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stranica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400" dirty="0" err="1" smtClean="0">
                <a:latin typeface="Times New Roman" pitchFamily="18" charset="0"/>
                <a:cs typeface="Times New Roman" pitchFamily="18" charset="0"/>
              </a:rPr>
              <a:t>pravougaonika</a:t>
            </a:r>
            <a:r>
              <a:rPr lang="en-US" sz="24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en-US" sz="24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ransition>
    <p:dissolve/>
  </p:transition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Flow">
  <a:themeElements>
    <a:clrScheme name="Flow">
      <a:dk1>
        <a:sysClr val="windowText" lastClr="000000"/>
      </a:dk1>
      <a:lt1>
        <a:sysClr val="window" lastClr="FFFFFF"/>
      </a:lt1>
      <a:dk2>
        <a:srgbClr val="04617B"/>
      </a:dk2>
      <a:lt2>
        <a:srgbClr val="DBF5F9"/>
      </a:lt2>
      <a:accent1>
        <a:srgbClr val="0F6FC6"/>
      </a:accent1>
      <a:accent2>
        <a:srgbClr val="009DD9"/>
      </a:accent2>
      <a:accent3>
        <a:srgbClr val="0BD0D9"/>
      </a:accent3>
      <a:accent4>
        <a:srgbClr val="10CF9B"/>
      </a:accent4>
      <a:accent5>
        <a:srgbClr val="7CCA62"/>
      </a:accent5>
      <a:accent6>
        <a:srgbClr val="A5C249"/>
      </a:accent6>
      <a:hlink>
        <a:srgbClr val="E2D700"/>
      </a:hlink>
      <a:folHlink>
        <a:srgbClr val="85DFD0"/>
      </a:folHlink>
    </a:clrScheme>
    <a:fontScheme name="Flow">
      <a:majorFont>
        <a:latin typeface="Calibri"/>
        <a:ea typeface=""/>
        <a:cs typeface=""/>
        <a:font script="Jpan" typeface="ＭＳ Ｐゴシック"/>
        <a:font script="Hang" typeface="HY중고딕"/>
        <a:font script="Hans" typeface="隶书"/>
        <a:font script="Hant" typeface="微軟正黑體"/>
        <a:font script="Arab" typeface="Traditional Arabic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nstantia"/>
        <a:ea typeface=""/>
        <a:cs typeface=""/>
        <a:font script="Jpan" typeface="HGP明朝E"/>
        <a:font script="Hang" typeface="HY신명조"/>
        <a:font script="Hans" typeface="宋体"/>
        <a:font script="Hant" typeface="新細明體"/>
        <a:font script="Arab" typeface="Majalla UI"/>
        <a:font script="Hebr" typeface="David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Flow">
      <a:fillStyleLst>
        <a:solidFill>
          <a:schemeClr val="phClr"/>
        </a:solidFill>
        <a:gradFill rotWithShape="1">
          <a:gsLst>
            <a:gs pos="0">
              <a:schemeClr val="phClr">
                <a:tint val="70000"/>
                <a:satMod val="130000"/>
              </a:schemeClr>
            </a:gs>
            <a:gs pos="43000">
              <a:schemeClr val="phClr">
                <a:tint val="44000"/>
                <a:satMod val="165000"/>
              </a:schemeClr>
            </a:gs>
            <a:gs pos="93000">
              <a:schemeClr val="phClr">
                <a:tint val="15000"/>
                <a:satMod val="165000"/>
              </a:schemeClr>
            </a:gs>
            <a:gs pos="100000">
              <a:schemeClr val="phClr">
                <a:tint val="5000"/>
                <a:satMod val="250000"/>
              </a:schemeClr>
            </a:gs>
          </a:gsLst>
          <a:path path="circle">
            <a:fillToRect l="50000" t="130000" r="50000" b="-30000"/>
          </a:path>
        </a:gradFill>
        <a:gradFill rotWithShape="1">
          <a:gsLst>
            <a:gs pos="0">
              <a:schemeClr val="phClr">
                <a:tint val="98000"/>
                <a:shade val="25000"/>
                <a:satMod val="250000"/>
              </a:schemeClr>
            </a:gs>
            <a:gs pos="68000">
              <a:schemeClr val="phClr">
                <a:tint val="86000"/>
                <a:satMod val="115000"/>
              </a:schemeClr>
            </a:gs>
            <a:gs pos="100000">
              <a:schemeClr val="phClr">
                <a:tint val="50000"/>
                <a:satMod val="150000"/>
              </a:schemeClr>
            </a:gs>
          </a:gsLst>
          <a:path path="circle">
            <a:fillToRect l="50000" t="130000" r="50000" b="-30000"/>
          </a:path>
        </a:gradFill>
      </a:fillStyleLst>
      <a:lnStyleLst>
        <a:ln w="9525" cap="flat" cmpd="sng" algn="ctr">
          <a:solidFill>
            <a:schemeClr val="phClr">
              <a:shade val="50000"/>
              <a:satMod val="103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</a:effectStyle>
        <a:effectStyle>
          <a:effectLst>
            <a:outerShdw blurRad="57150" dist="38100" dir="5400000" algn="ctr" rotWithShape="0">
              <a:schemeClr val="phClr">
                <a:shade val="9000"/>
                <a:satMod val="105000"/>
                <a:alpha val="48000"/>
              </a:schemeClr>
            </a:outerShdw>
          </a:effectLst>
          <a:scene3d>
            <a:camera prst="orthographicFront" fov="0">
              <a:rot lat="0" lon="0" rev="0"/>
            </a:camera>
            <a:lightRig rig="glow" dir="tl">
              <a:rot lat="0" lon="0" rev="900000"/>
            </a:lightRig>
          </a:scene3d>
          <a:sp3d prstMaterial="powder">
            <a:bevelT w="25400" h="381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0000"/>
                <a:satMod val="400000"/>
              </a:schemeClr>
            </a:gs>
            <a:gs pos="25000">
              <a:schemeClr val="phClr">
                <a:tint val="83000"/>
                <a:satMod val="320000"/>
              </a:schemeClr>
            </a:gs>
            <a:gs pos="100000">
              <a:schemeClr val="phClr">
                <a:shade val="15000"/>
                <a:satMod val="320000"/>
              </a:schemeClr>
            </a:gs>
          </a:gsLst>
          <a:path path="circle">
            <a:fillToRect l="10000" t="110000" r="10000" b="100000"/>
          </a:path>
        </a:gra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50000"/>
              </a:schemeClr>
            </a:duotone>
          </a:blip>
          <a:tile tx="0" ty="0" sx="65000" sy="65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Flow</Template>
  <TotalTime>65</TotalTime>
  <Words>159</Words>
  <Application>Microsoft Office PowerPoint</Application>
  <PresentationFormat>On-screen Show (4:3)</PresentationFormat>
  <Paragraphs>32</Paragraphs>
  <Slides>4</Slides>
  <Notes>0</Notes>
  <HiddenSlides>0</HiddenSlides>
  <MMClips>0</MMClips>
  <ScaleCrop>false</ScaleCrop>
  <HeadingPairs>
    <vt:vector size="6" baseType="variant">
      <vt:variant>
        <vt:lpstr>Theme</vt:lpstr>
      </vt:variant>
      <vt:variant>
        <vt:i4>1</vt:i4>
      </vt:variant>
      <vt:variant>
        <vt:lpstr>Embedded OLE Servers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6" baseType="lpstr">
      <vt:lpstr>Flow</vt:lpstr>
      <vt:lpstr>Equation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HP</dc:creator>
  <cp:lastModifiedBy>SVETLANA</cp:lastModifiedBy>
  <cp:revision>10</cp:revision>
  <dcterms:created xsi:type="dcterms:W3CDTF">2011-02-17T22:44:40Z</dcterms:created>
  <dcterms:modified xsi:type="dcterms:W3CDTF">2021-02-15T20:15:34Z</dcterms:modified>
</cp:coreProperties>
</file>