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1191" y="2799272"/>
            <a:ext cx="8915399" cy="2262781"/>
          </a:xfrm>
        </p:spPr>
        <p:txBody>
          <a:bodyPr/>
          <a:lstStyle/>
          <a:p>
            <a:r>
              <a:rPr lang="en-US" dirty="0" err="1" smtClean="0"/>
              <a:t>Vježbanje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2151" y="776378"/>
            <a:ext cx="9023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1. </a:t>
            </a:r>
            <a:r>
              <a:rPr lang="en-US" sz="2000" dirty="0" err="1" smtClean="0"/>
              <a:t>Metodom</a:t>
            </a:r>
            <a:r>
              <a:rPr lang="en-US" sz="2000" dirty="0" smtClean="0"/>
              <a:t> </a:t>
            </a:r>
            <a:r>
              <a:rPr lang="en-US" sz="2000" dirty="0" err="1" smtClean="0"/>
              <a:t>suprotnih</a:t>
            </a:r>
            <a:r>
              <a:rPr lang="en-US" sz="2000" dirty="0" smtClean="0"/>
              <a:t> </a:t>
            </a:r>
            <a:r>
              <a:rPr lang="en-US" sz="2000" dirty="0" err="1" smtClean="0"/>
              <a:t>koeficijenata</a:t>
            </a:r>
            <a:r>
              <a:rPr lang="en-US" sz="2000" dirty="0" smtClean="0"/>
              <a:t> </a:t>
            </a:r>
            <a:r>
              <a:rPr lang="en-US" sz="2000" dirty="0" err="1" smtClean="0"/>
              <a:t>riješiti</a:t>
            </a:r>
            <a:r>
              <a:rPr lang="en-US" sz="2000" dirty="0" smtClean="0"/>
              <a:t> </a:t>
            </a:r>
            <a:r>
              <a:rPr lang="en-US" sz="2000" dirty="0" err="1" smtClean="0"/>
              <a:t>sljedeće</a:t>
            </a:r>
            <a:r>
              <a:rPr lang="en-US" sz="2000" dirty="0" smtClean="0"/>
              <a:t> </a:t>
            </a:r>
            <a:r>
              <a:rPr lang="en-US" sz="2000" dirty="0" err="1" smtClean="0"/>
              <a:t>sisteme</a:t>
            </a:r>
            <a:r>
              <a:rPr lang="en-US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69344" y="1759789"/>
                <a:ext cx="4157932" cy="916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=9</m:t>
                            </m:r>
                          </m:e>
                        </m:eqAr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44" y="1759789"/>
                <a:ext cx="4157932" cy="916148"/>
              </a:xfrm>
              <a:prstGeom prst="rect">
                <a:avLst/>
              </a:prstGeom>
              <a:blipFill rotWithShape="0">
                <a:blip r:embed="rId2"/>
                <a:stretch>
                  <a:fillRect l="-2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69344" y="3336500"/>
                <a:ext cx="4157932" cy="916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=5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44" y="3336500"/>
                <a:ext cx="4157932" cy="916148"/>
              </a:xfrm>
              <a:prstGeom prst="rect">
                <a:avLst/>
              </a:prstGeom>
              <a:blipFill rotWithShape="0">
                <a:blip r:embed="rId3"/>
                <a:stretch>
                  <a:fillRect l="-2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759789" y="5250138"/>
                <a:ext cx="4433977" cy="916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</a:t>
                </a:r>
                <a:r>
                  <a:rPr lang="en-US" sz="2400" dirty="0" smtClean="0"/>
                  <a:t>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+15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=6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−9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−15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=2</m:t>
                            </m:r>
                          </m:e>
                        </m:eqAr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789" y="5250138"/>
                <a:ext cx="4433977" cy="916148"/>
              </a:xfrm>
              <a:prstGeom prst="rect">
                <a:avLst/>
              </a:prstGeom>
              <a:blipFill rotWithShape="0">
                <a:blip r:embed="rId4"/>
                <a:stretch>
                  <a:fillRect l="-22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353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6120" y="5236560"/>
            <a:ext cx="10133162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2</a:t>
            </a:r>
            <a:r>
              <a:rPr lang="en-US" sz="2000" dirty="0" smtClean="0"/>
              <a:t>. </a:t>
            </a:r>
            <a:r>
              <a:rPr lang="en-US" sz="2000" dirty="0" smtClean="0"/>
              <a:t>J</a:t>
            </a:r>
            <a:r>
              <a:rPr lang="sr-Latn-ME" sz="2000" dirty="0"/>
              <a:t>edna stranica pravougaonika je tri puta manja od druge. </a:t>
            </a:r>
            <a:r>
              <a:rPr lang="sr-Latn-ME" sz="2000" dirty="0" smtClean="0"/>
              <a:t>Odredi</a:t>
            </a:r>
            <a:r>
              <a:rPr lang="en-US" sz="2000" dirty="0" err="1" smtClean="0"/>
              <a:t>ti</a:t>
            </a:r>
            <a:r>
              <a:rPr lang="sr-Latn-ME" sz="2000" dirty="0" smtClean="0"/>
              <a:t> </a:t>
            </a:r>
            <a:r>
              <a:rPr lang="sr-Latn-ME" sz="2000" dirty="0"/>
              <a:t>površinu pravougaonika ako je njegov obim jednak 40 cm.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30392" y="785004"/>
            <a:ext cx="8195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Metodom</a:t>
            </a:r>
            <a:r>
              <a:rPr lang="en-US" dirty="0" smtClean="0"/>
              <a:t> </a:t>
            </a:r>
            <a:r>
              <a:rPr lang="en-US" dirty="0" err="1" smtClean="0"/>
              <a:t>suprotnih</a:t>
            </a:r>
            <a:r>
              <a:rPr lang="en-US" dirty="0" smtClean="0"/>
              <a:t> </a:t>
            </a:r>
            <a:r>
              <a:rPr lang="en-US" dirty="0" err="1" smtClean="0"/>
              <a:t>koeficijenata</a:t>
            </a:r>
            <a:r>
              <a:rPr lang="en-US" dirty="0" smtClean="0"/>
              <a:t> </a:t>
            </a:r>
            <a:r>
              <a:rPr lang="en-US" dirty="0" err="1" smtClean="0"/>
              <a:t>riješiti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 smtClean="0"/>
              <a:t>sisteme</a:t>
            </a:r>
            <a:r>
              <a:rPr lang="en-US" dirty="0" smtClean="0"/>
              <a:t>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57532" y="1475117"/>
                <a:ext cx="4433977" cy="710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=34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−6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=−8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532" y="1475117"/>
                <a:ext cx="4433977" cy="710194"/>
              </a:xfrm>
              <a:prstGeom prst="rect">
                <a:avLst/>
              </a:prstGeom>
              <a:blipFill rotWithShape="0">
                <a:blip r:embed="rId2"/>
                <a:stretch>
                  <a:fillRect l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57531" y="2506092"/>
                <a:ext cx="4433977" cy="710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=−1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=2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531" y="2506092"/>
                <a:ext cx="4433977" cy="710194"/>
              </a:xfrm>
              <a:prstGeom prst="rect">
                <a:avLst/>
              </a:prstGeom>
              <a:blipFill rotWithShape="0">
                <a:blip r:embed="rId3"/>
                <a:stretch>
                  <a:fillRect l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350370" y="2923898"/>
            <a:ext cx="3390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DOMAĆI</a:t>
            </a:r>
            <a:endParaRPr lang="en-US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785667" y="3662423"/>
                <a:ext cx="4157932" cy="710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=16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=17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667" y="3662423"/>
                <a:ext cx="4157932" cy="710194"/>
              </a:xfrm>
              <a:prstGeom prst="rect">
                <a:avLst/>
              </a:prstGeom>
              <a:blipFill rotWithShape="0">
                <a:blip r:embed="rId4"/>
                <a:stretch>
                  <a:fillRect l="-1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97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57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Cambria Math</vt:lpstr>
      <vt:lpstr>Century Gothic</vt:lpstr>
      <vt:lpstr>Wingdings 3</vt:lpstr>
      <vt:lpstr>Wisp</vt:lpstr>
      <vt:lpstr>Vježbanje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Vježbanje</dc:title>
  <dc:creator>Korisnik</dc:creator>
  <cp:lastModifiedBy>Korisnik</cp:lastModifiedBy>
  <cp:revision>2</cp:revision>
  <dcterms:created xsi:type="dcterms:W3CDTF">2021-05-24T07:43:19Z</dcterms:created>
  <dcterms:modified xsi:type="dcterms:W3CDTF">2021-05-24T07:58:44Z</dcterms:modified>
</cp:coreProperties>
</file>