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2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8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66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3616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12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65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4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3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2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7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7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3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1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8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8D6B1-C352-4AAE-86E8-24390E1D0E9B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7F9EC-D2BF-42F7-AFBE-240866950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89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i="1" dirty="0" smtClean="0">
                <a:solidFill>
                  <a:srgbClr val="FFFF00"/>
                </a:solidFill>
              </a:rPr>
              <a:t>MOLBA I ŽALBA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23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Funkcionalni stilovi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Naučni</a:t>
            </a:r>
          </a:p>
          <a:p>
            <a:r>
              <a:rPr lang="sr-Latn-ME" dirty="0" smtClean="0"/>
              <a:t>Novinarsko-publicistički</a:t>
            </a:r>
          </a:p>
          <a:p>
            <a:r>
              <a:rPr lang="sr-Latn-ME" dirty="0" smtClean="0"/>
              <a:t>Književnoumjetnički</a:t>
            </a:r>
          </a:p>
          <a:p>
            <a:r>
              <a:rPr lang="sr-Latn-ME" dirty="0" smtClean="0"/>
              <a:t>Razgovorni</a:t>
            </a:r>
          </a:p>
          <a:p>
            <a:r>
              <a:rPr lang="sr-Latn-ME" dirty="0"/>
              <a:t>Administrativno–poslovni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487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Administrativno-poslovni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Ustaljena forma</a:t>
            </a:r>
          </a:p>
          <a:p>
            <a:r>
              <a:rPr lang="sr-Latn-ME" dirty="0"/>
              <a:t>Upotreba standardnog jezika</a:t>
            </a:r>
          </a:p>
          <a:p>
            <a:r>
              <a:rPr lang="sr-Latn-ME" dirty="0"/>
              <a:t>Objektivnost</a:t>
            </a:r>
          </a:p>
          <a:p>
            <a:r>
              <a:rPr lang="sr-Latn-ME" dirty="0"/>
              <a:t>Zvaničnost u obraćanju</a:t>
            </a:r>
          </a:p>
          <a:p>
            <a:r>
              <a:rPr lang="sr-Latn-ME" dirty="0"/>
              <a:t>Ustaljeni izrazi </a:t>
            </a:r>
            <a:r>
              <a:rPr lang="sr-Latn-ME" i="1" dirty="0"/>
              <a:t>( s tim ciljem, u nadi,  s obzirom na navedeno...)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Molbe</a:t>
            </a:r>
          </a:p>
          <a:p>
            <a:r>
              <a:rPr lang="sr-Latn-ME" dirty="0"/>
              <a:t>Žalbe</a:t>
            </a:r>
          </a:p>
          <a:p>
            <a:r>
              <a:rPr lang="sr-Latn-ME" dirty="0"/>
              <a:t>Zapisnici</a:t>
            </a:r>
          </a:p>
          <a:p>
            <a:r>
              <a:rPr lang="sr-Latn-ME" dirty="0"/>
              <a:t>Zakoni</a:t>
            </a:r>
          </a:p>
          <a:p>
            <a:r>
              <a:rPr lang="sr-Latn-ME" dirty="0"/>
              <a:t>Reklamacije </a:t>
            </a:r>
          </a:p>
          <a:p>
            <a:r>
              <a:rPr lang="sr-Latn-ME" dirty="0"/>
              <a:t>Službena pisma</a:t>
            </a:r>
          </a:p>
          <a:p>
            <a:r>
              <a:rPr lang="sr-Latn-ME" dirty="0"/>
              <a:t>Zahvalnice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1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6162136" cy="1293028"/>
          </a:xfrm>
        </p:spPr>
        <p:txBody>
          <a:bodyPr/>
          <a:lstStyle/>
          <a:p>
            <a:r>
              <a:rPr lang="sr-Latn-ME" dirty="0" smtClean="0"/>
              <a:t>molba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44792"/>
            <a:ext cx="10820400" cy="3673893"/>
          </a:xfrm>
        </p:spPr>
        <p:txBody>
          <a:bodyPr/>
          <a:lstStyle/>
          <a:p>
            <a:r>
              <a:rPr lang="vi-VN" dirty="0"/>
              <a:t>Molba je vrsta dokumenta pomoću kojeg ostvarujemo komunikaciju s određenim ustanovama, društvima i organizacijama sa određenim ciljem</a:t>
            </a:r>
            <a:r>
              <a:rPr lang="vi-VN" dirty="0" smtClean="0"/>
              <a:t>.</a:t>
            </a: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r>
              <a:rPr lang="sr-Latn-ME" dirty="0">
                <a:latin typeface="Arial" pitchFamily="34" charset="0"/>
                <a:cs typeface="Arial" pitchFamily="34" charset="0"/>
              </a:rPr>
              <a:t>Molbu pišemo prema utvrđenim pravilima, jasnim i preciznim izražavanjem, koristeći </a:t>
            </a:r>
            <a:r>
              <a:rPr lang="sr-Latn-ME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administrativni stil</a:t>
            </a:r>
            <a:r>
              <a:rPr lang="sr-Latn-ME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7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970" y="220909"/>
            <a:ext cx="8610600" cy="46057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Primjer molbe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681487"/>
            <a:ext cx="7802592" cy="6072995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Marko </a:t>
            </a:r>
            <a:r>
              <a:rPr lang="en-US" dirty="0" err="1"/>
              <a:t>Marković</a:t>
            </a:r>
            <a:endParaRPr lang="en-US" dirty="0"/>
          </a:p>
          <a:p>
            <a:r>
              <a:rPr lang="en-US" dirty="0" err="1"/>
              <a:t>Bulevar</a:t>
            </a:r>
            <a:r>
              <a:rPr lang="en-US" dirty="0"/>
              <a:t> Ivana </a:t>
            </a:r>
            <a:r>
              <a:rPr lang="en-US" dirty="0" err="1"/>
              <a:t>Crnojevića</a:t>
            </a:r>
            <a:r>
              <a:rPr lang="en-US" dirty="0"/>
              <a:t> 3</a:t>
            </a:r>
          </a:p>
          <a:p>
            <a:r>
              <a:rPr lang="en-US" dirty="0"/>
              <a:t>81000Podgorica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Podgorica, 1.4.2018.          JU 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elektrotehnička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,,</a:t>
            </a:r>
            <a:r>
              <a:rPr lang="en-US" dirty="0" err="1"/>
              <a:t>Vaso</a:t>
            </a:r>
            <a:r>
              <a:rPr lang="en-US" dirty="0"/>
              <a:t> </a:t>
            </a:r>
            <a:r>
              <a:rPr lang="en-US" dirty="0" err="1"/>
              <a:t>Aligrudić</a:t>
            </a:r>
            <a:endParaRPr lang="en-US" dirty="0"/>
          </a:p>
          <a:p>
            <a:r>
              <a:rPr lang="en-US" dirty="0"/>
              <a:t>                                                                                 </a:t>
            </a:r>
            <a:r>
              <a:rPr lang="en-US" dirty="0" err="1"/>
              <a:t>Ul</a:t>
            </a:r>
            <a:r>
              <a:rPr lang="en-US" dirty="0"/>
              <a:t>. Vasa </a:t>
            </a:r>
            <a:r>
              <a:rPr lang="en-US" dirty="0" err="1"/>
              <a:t>Raičkovića</a:t>
            </a:r>
            <a:endParaRPr lang="en-US" dirty="0"/>
          </a:p>
          <a:p>
            <a:r>
              <a:rPr lang="en-US" dirty="0"/>
              <a:t>                                                                                 81000 Podgorica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                                                  MOLBA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Predmet</a:t>
            </a:r>
            <a:r>
              <a:rPr lang="en-US" dirty="0"/>
              <a:t>: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izostanka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nastave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err="1"/>
              <a:t>Poštovani</a:t>
            </a:r>
            <a:r>
              <a:rPr lang="en-US" dirty="0"/>
              <a:t>,</a:t>
            </a:r>
          </a:p>
          <a:p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se </a:t>
            </a:r>
            <a:r>
              <a:rPr lang="en-US" dirty="0" err="1"/>
              <a:t>obraćam</a:t>
            </a:r>
            <a:r>
              <a:rPr lang="en-US" dirty="0"/>
              <a:t> da mi </a:t>
            </a:r>
            <a:r>
              <a:rPr lang="en-US" dirty="0" err="1"/>
              <a:t>odobrite</a:t>
            </a:r>
            <a:r>
              <a:rPr lang="en-US" dirty="0"/>
              <a:t> </a:t>
            </a:r>
            <a:r>
              <a:rPr lang="en-US" dirty="0" err="1"/>
              <a:t>odsustvovanje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nastave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12.4. do 12.5.2018.godine. </a:t>
            </a:r>
          </a:p>
          <a:p>
            <a:r>
              <a:rPr lang="en-US" dirty="0"/>
              <a:t>KUD ,,</a:t>
            </a:r>
            <a:r>
              <a:rPr lang="en-US" dirty="0" err="1"/>
              <a:t>Vrelo</a:t>
            </a:r>
            <a:r>
              <a:rPr lang="en-US" dirty="0"/>
              <a:t> </a:t>
            </a:r>
            <a:r>
              <a:rPr lang="en-US" dirty="0" err="1"/>
              <a:t>Ribnice</a:t>
            </a:r>
            <a:r>
              <a:rPr lang="en-US" dirty="0"/>
              <a:t>“,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dugogodišnji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,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turneju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gradovima</a:t>
            </a:r>
            <a:r>
              <a:rPr lang="en-US" dirty="0"/>
              <a:t> </a:t>
            </a:r>
            <a:r>
              <a:rPr lang="en-US" dirty="0" err="1"/>
              <a:t>Srbije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. </a:t>
            </a:r>
            <a:r>
              <a:rPr lang="en-US" dirty="0" err="1"/>
              <a:t>Velika</a:t>
            </a:r>
            <a:r>
              <a:rPr lang="en-US" dirty="0"/>
              <a:t> mi je </a:t>
            </a:r>
            <a:r>
              <a:rPr lang="en-US" dirty="0" err="1"/>
              <a:t>želja</a:t>
            </a:r>
            <a:r>
              <a:rPr lang="en-US" dirty="0"/>
              <a:t> da </a:t>
            </a:r>
            <a:r>
              <a:rPr lang="en-US" dirty="0" err="1"/>
              <a:t>učestvujem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turneji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predstavljam</a:t>
            </a:r>
            <a:r>
              <a:rPr lang="en-US" dirty="0"/>
              <a:t> </a:t>
            </a:r>
            <a:r>
              <a:rPr lang="en-US" dirty="0" err="1"/>
              <a:t>naš</a:t>
            </a:r>
            <a:r>
              <a:rPr lang="en-US" dirty="0"/>
              <a:t> grad. </a:t>
            </a:r>
            <a:r>
              <a:rPr lang="en-US" dirty="0" err="1"/>
              <a:t>Napominjem</a:t>
            </a:r>
            <a:r>
              <a:rPr lang="en-US" dirty="0"/>
              <a:t> da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odličan</a:t>
            </a:r>
            <a:r>
              <a:rPr lang="en-US" dirty="0"/>
              <a:t> </a:t>
            </a:r>
            <a:r>
              <a:rPr lang="en-US" dirty="0" err="1"/>
              <a:t>učenik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nijesam</a:t>
            </a:r>
            <a:r>
              <a:rPr lang="en-US" dirty="0"/>
              <a:t> </a:t>
            </a:r>
            <a:r>
              <a:rPr lang="en-US" dirty="0" err="1"/>
              <a:t>izostajao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nastave</a:t>
            </a:r>
            <a:r>
              <a:rPr lang="en-US" dirty="0"/>
              <a:t>. </a:t>
            </a:r>
            <a:r>
              <a:rPr lang="en-US" dirty="0" err="1"/>
              <a:t>Potvrde</a:t>
            </a:r>
            <a:r>
              <a:rPr lang="en-US" dirty="0"/>
              <a:t> o </a:t>
            </a:r>
            <a:r>
              <a:rPr lang="en-US" dirty="0" err="1"/>
              <a:t>navedenom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dostavljam</a:t>
            </a:r>
            <a:r>
              <a:rPr lang="en-US" dirty="0"/>
              <a:t> u </a:t>
            </a:r>
            <a:r>
              <a:rPr lang="en-US" dirty="0" err="1"/>
              <a:t>prilogu</a:t>
            </a:r>
            <a:r>
              <a:rPr lang="en-US" dirty="0"/>
              <a:t>.</a:t>
            </a:r>
          </a:p>
          <a:p>
            <a:r>
              <a:rPr lang="en-US" dirty="0" err="1"/>
              <a:t>Nadam</a:t>
            </a:r>
            <a:r>
              <a:rPr lang="en-US" dirty="0"/>
              <a:t> se da </a:t>
            </a:r>
            <a:r>
              <a:rPr lang="en-US" dirty="0" err="1"/>
              <a:t>ćete</a:t>
            </a:r>
            <a:r>
              <a:rPr lang="en-US" dirty="0"/>
              <a:t> mi </a:t>
            </a:r>
            <a:r>
              <a:rPr lang="en-US" dirty="0" err="1"/>
              <a:t>izaći</a:t>
            </a:r>
            <a:r>
              <a:rPr lang="en-US" dirty="0"/>
              <a:t> u </a:t>
            </a:r>
            <a:r>
              <a:rPr lang="en-US" dirty="0" err="1"/>
              <a:t>susret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dirty="0" err="1"/>
              <a:t>Prilozi</a:t>
            </a:r>
            <a:r>
              <a:rPr lang="en-US" dirty="0"/>
              <a:t>:</a:t>
            </a:r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izostancima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nastave</a:t>
            </a:r>
            <a:r>
              <a:rPr lang="en-US" dirty="0"/>
              <a:t>                             S </a:t>
            </a:r>
            <a:r>
              <a:rPr lang="en-US" dirty="0" err="1"/>
              <a:t>poštovanjem</a:t>
            </a:r>
            <a:r>
              <a:rPr lang="en-US" dirty="0"/>
              <a:t>,</a:t>
            </a:r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uspjehu</a:t>
            </a:r>
            <a:r>
              <a:rPr lang="en-US" dirty="0"/>
              <a:t>                                                     Marko </a:t>
            </a:r>
            <a:r>
              <a:rPr lang="en-US" dirty="0" err="1"/>
              <a:t>Marković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489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5679057" cy="1055801"/>
          </a:xfrm>
        </p:spPr>
        <p:txBody>
          <a:bodyPr/>
          <a:lstStyle/>
          <a:p>
            <a:r>
              <a:rPr lang="sr-Latn-ME" dirty="0" smtClean="0">
                <a:solidFill>
                  <a:srgbClr val="FFFF00"/>
                </a:solidFill>
              </a:rPr>
              <a:t>žalba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Žalba je jedno od osnovnih ljudskih prava. Omogućava nezadovoljnom licu da ostvari svoje pravo. </a:t>
            </a: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/>
              <a:t>                    </a:t>
            </a:r>
            <a:r>
              <a:rPr lang="sr-Latn-ME" b="1" dirty="0"/>
              <a:t>Ustav Crne Gore </a:t>
            </a:r>
          </a:p>
          <a:p>
            <a:pPr marL="0" indent="0">
              <a:buNone/>
            </a:pPr>
            <a:r>
              <a:rPr lang="sr-Latn-ME" b="1" dirty="0"/>
              <a:t>                           </a:t>
            </a:r>
            <a:r>
              <a:rPr lang="en-US" b="1" dirty="0" err="1"/>
              <a:t>Član</a:t>
            </a:r>
            <a:r>
              <a:rPr lang="en-US" b="1" dirty="0"/>
              <a:t> 20</a:t>
            </a:r>
          </a:p>
          <a:p>
            <a:r>
              <a:rPr lang="en-US" i="1" dirty="0" err="1"/>
              <a:t>Svako</a:t>
            </a:r>
            <a:r>
              <a:rPr lang="en-US" i="1" dirty="0"/>
              <a:t> </a:t>
            </a:r>
            <a:r>
              <a:rPr lang="en-US" i="1" dirty="0" err="1"/>
              <a:t>ima</a:t>
            </a:r>
            <a:r>
              <a:rPr lang="en-US" i="1" dirty="0"/>
              <a:t> </a:t>
            </a:r>
            <a:r>
              <a:rPr lang="en-US" i="1" dirty="0" err="1"/>
              <a:t>pravo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pravni</a:t>
            </a:r>
            <a:r>
              <a:rPr lang="en-US" i="1" dirty="0"/>
              <a:t> </a:t>
            </a:r>
            <a:r>
              <a:rPr lang="en-US" i="1" dirty="0" err="1"/>
              <a:t>lijek</a:t>
            </a:r>
            <a:r>
              <a:rPr lang="en-US" i="1" dirty="0"/>
              <a:t> </a:t>
            </a:r>
            <a:r>
              <a:rPr lang="en-US" i="1" dirty="0" err="1"/>
              <a:t>protiv</a:t>
            </a:r>
            <a:r>
              <a:rPr lang="en-US" i="1" dirty="0"/>
              <a:t> </a:t>
            </a:r>
            <a:r>
              <a:rPr lang="en-US" i="1" dirty="0" err="1"/>
              <a:t>odluke</a:t>
            </a:r>
            <a:r>
              <a:rPr lang="en-US" i="1" dirty="0"/>
              <a:t> </a:t>
            </a:r>
            <a:r>
              <a:rPr lang="en-US" i="1" dirty="0" err="1"/>
              <a:t>kojom</a:t>
            </a:r>
            <a:r>
              <a:rPr lang="en-US" i="1" dirty="0"/>
              <a:t> se </a:t>
            </a:r>
            <a:r>
              <a:rPr lang="en-US" i="1" dirty="0" err="1"/>
              <a:t>odlučuje</a:t>
            </a:r>
            <a:r>
              <a:rPr lang="en-US" i="1" dirty="0"/>
              <a:t> o </a:t>
            </a:r>
            <a:r>
              <a:rPr lang="en-US" i="1" dirty="0" err="1"/>
              <a:t>njegovom</a:t>
            </a:r>
            <a:r>
              <a:rPr lang="en-US" i="1" dirty="0"/>
              <a:t> </a:t>
            </a:r>
            <a:r>
              <a:rPr lang="en-US" i="1" dirty="0" err="1"/>
              <a:t>pravu</a:t>
            </a:r>
            <a:r>
              <a:rPr lang="en-US" i="1" dirty="0"/>
              <a:t> </a:t>
            </a:r>
            <a:r>
              <a:rPr lang="en-US" i="1" dirty="0" err="1"/>
              <a:t>ili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zakonom</a:t>
            </a:r>
            <a:r>
              <a:rPr lang="en-US" i="1" dirty="0"/>
              <a:t> </a:t>
            </a:r>
            <a:r>
              <a:rPr lang="en-US" i="1" dirty="0" err="1"/>
              <a:t>zasnovanom</a:t>
            </a:r>
            <a:r>
              <a:rPr lang="en-US" i="1" dirty="0"/>
              <a:t> </a:t>
            </a:r>
            <a:r>
              <a:rPr lang="en-US" i="1" dirty="0" err="1"/>
              <a:t>interesu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438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Zakonom je definisano kome se žalba upućuje, u kojoj formi i u kojem roku. Sličnu funkciju ima i </a:t>
            </a:r>
            <a:r>
              <a:rPr lang="sr-Latn-ME" b="1" dirty="0"/>
              <a:t>prigovor</a:t>
            </a:r>
            <a:r>
              <a:rPr lang="sr-Latn-ME" dirty="0"/>
              <a:t>, a podrazumijeva jednostavniju proceduru od žalbe.</a:t>
            </a:r>
          </a:p>
          <a:p>
            <a:r>
              <a:rPr lang="sr-Latn-ME" dirty="0"/>
              <a:t>Prigovor može pisati svako ko je nečim nezadovoljan, a žalbu može samo ono lice kojem je nešto rješavano.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97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7758023" cy="1293028"/>
          </a:xfrm>
        </p:spPr>
        <p:txBody>
          <a:bodyPr/>
          <a:lstStyle/>
          <a:p>
            <a:r>
              <a:rPr lang="sr-Latn-ME" dirty="0" smtClean="0">
                <a:solidFill>
                  <a:srgbClr val="FFFF00"/>
                </a:solidFill>
              </a:rPr>
              <a:t>Domaći zadatak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Napisati molbu školi za premještaj u drugo odjeljenje.</a:t>
            </a:r>
          </a:p>
          <a:p>
            <a:endParaRPr lang="sr-Latn-ME" dirty="0"/>
          </a:p>
          <a:p>
            <a:r>
              <a:rPr lang="sr-Latn-ME" dirty="0" smtClean="0"/>
              <a:t>Napisati Nastavničkom odjeljenju prigovor na ocjenu iz engleskog jezika.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2289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21</TotalTime>
  <Words>201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Vapor Trail</vt:lpstr>
      <vt:lpstr>MOLBA I ŽALBA</vt:lpstr>
      <vt:lpstr>Funkcionalni stilovi</vt:lpstr>
      <vt:lpstr>Administrativno-poslovni</vt:lpstr>
      <vt:lpstr>PowerPoint Presentation</vt:lpstr>
      <vt:lpstr>molba</vt:lpstr>
      <vt:lpstr>Primjer molbe</vt:lpstr>
      <vt:lpstr>žalba</vt:lpstr>
      <vt:lpstr>PowerPoint Presentation</vt:lpstr>
      <vt:lpstr>Domaći zadatak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MOLBA I ŽALBA</dc:title>
  <dc:creator>Natasa</dc:creator>
  <cp:lastModifiedBy>Natasa</cp:lastModifiedBy>
  <cp:revision>2</cp:revision>
  <dcterms:created xsi:type="dcterms:W3CDTF">2020-10-03T15:44:25Z</dcterms:created>
  <dcterms:modified xsi:type="dcterms:W3CDTF">2020-10-03T16:05:41Z</dcterms:modified>
</cp:coreProperties>
</file>