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62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image" Target="../media/image5.wmf"/><Relationship Id="rId1" Type="http://schemas.openxmlformats.org/officeDocument/2006/relationships/image" Target="../media/image9.wmf"/><Relationship Id="rId6" Type="http://schemas.openxmlformats.org/officeDocument/2006/relationships/image" Target="../media/image11.wmf"/><Relationship Id="rId11" Type="http://schemas.openxmlformats.org/officeDocument/2006/relationships/image" Target="../media/image14.wmf"/><Relationship Id="rId5" Type="http://schemas.openxmlformats.org/officeDocument/2006/relationships/image" Target="../media/image2.wmf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E9016B-7EAB-481F-B076-819E4FA8871D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2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857232"/>
            <a:ext cx="85011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ŽNICA</a:t>
            </a:r>
          </a:p>
          <a:p>
            <a:endParaRPr lang="sr-Latn-CS" dirty="0"/>
          </a:p>
          <a:p>
            <a:endParaRPr lang="sr-Latn-CS" dirty="0" smtClean="0"/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Skup tačaka u ravni na jednakom rastojanju (r) od date tačke (C) naziva se 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KRUŽNICA.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Svaka kružnica određena je centrom i poluprečnikom i pišemo k(C,r).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1643042" y="4857760"/>
            <a:ext cx="31432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714480" y="5572140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4000496" y="3714752"/>
            <a:ext cx="1643074" cy="1643074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86248" y="5072074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3143240" y="4500570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8" idx="7"/>
          </p:cNvCxnSpPr>
          <p:nvPr/>
        </p:nvCxnSpPr>
        <p:spPr>
          <a:xfrm rot="5400000" flipH="1" flipV="1">
            <a:off x="4857751" y="3955375"/>
            <a:ext cx="545196" cy="545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857752" y="3929066"/>
          <a:ext cx="342902" cy="277814"/>
        </p:xfrm>
        <a:graphic>
          <a:graphicData uri="http://schemas.openxmlformats.org/presentationml/2006/ole">
            <p:oleObj spid="_x0000_s1026" name="Equation" r:id="rId3" imgW="114120" imgH="12672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714876" y="5715016"/>
          <a:ext cx="285752" cy="379414"/>
        </p:xfrm>
        <a:graphic>
          <a:graphicData uri="http://schemas.openxmlformats.org/presentationml/2006/ole">
            <p:oleObj spid="_x0000_s1027" name="Equation" r:id="rId4" imgW="152280" imgH="16488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86050" y="4286256"/>
          <a:ext cx="285752" cy="307976"/>
        </p:xfrm>
        <a:graphic>
          <a:graphicData uri="http://schemas.openxmlformats.org/presentationml/2006/ole">
            <p:oleObj spid="_x0000_s1028" name="Equation" r:id="rId5" imgW="126720" imgH="16488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72264" y="5786454"/>
          <a:ext cx="285752" cy="282576"/>
        </p:xfrm>
        <a:graphic>
          <a:graphicData uri="http://schemas.openxmlformats.org/presentationml/2006/ole">
            <p:oleObj spid="_x0000_s1029" name="Equation" r:id="rId6" imgW="126720" imgH="13968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857488" y="3214686"/>
          <a:ext cx="357190" cy="379414"/>
        </p:xfrm>
        <a:graphic>
          <a:graphicData uri="http://schemas.openxmlformats.org/presentationml/2006/ole">
            <p:oleObj spid="_x0000_s1030" name="Equation" r:id="rId7" imgW="139680" imgH="164880" progId="Equation.3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143372" y="4143380"/>
          <a:ext cx="785818" cy="274638"/>
        </p:xfrm>
        <a:graphic>
          <a:graphicData uri="http://schemas.openxmlformats.org/presentationml/2006/ole">
            <p:oleObj spid="_x0000_s1031" name="Equation" r:id="rId8" imgW="495000" imgH="203040" progId="Equation.3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857488" y="5572140"/>
          <a:ext cx="500066" cy="392114"/>
        </p:xfrm>
        <a:graphic>
          <a:graphicData uri="http://schemas.openxmlformats.org/presentationml/2006/ole">
            <p:oleObj spid="_x0000_s1032" name="Equation" r:id="rId9" imgW="126720" imgH="17748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42984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Opšta jednačina kružnice :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929058" y="1071546"/>
          <a:ext cx="3571900" cy="571504"/>
        </p:xfrm>
        <a:graphic>
          <a:graphicData uri="http://schemas.openxmlformats.org/presentationml/2006/ole">
            <p:oleObj spid="_x0000_s2050" name="Equation" r:id="rId3" imgW="1422360" imgH="228600" progId="Equation.3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16200000" flipV="1">
            <a:off x="821505" y="4036223"/>
            <a:ext cx="40005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500166" y="5072074"/>
            <a:ext cx="621510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Connector 10"/>
          <p:cNvSpPr/>
          <p:nvPr/>
        </p:nvSpPr>
        <p:spPr>
          <a:xfrm>
            <a:off x="3929058" y="2857496"/>
            <a:ext cx="2357454" cy="214314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5036347" y="3178967"/>
            <a:ext cx="85725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750595" y="4107661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536281" y="4536289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857488" y="3929066"/>
            <a:ext cx="292895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786050" y="3071810"/>
            <a:ext cx="300039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286644" y="5286388"/>
          <a:ext cx="285750" cy="282575"/>
        </p:xfrm>
        <a:graphic>
          <a:graphicData uri="http://schemas.openxmlformats.org/presentationml/2006/ole">
            <p:oleObj spid="_x0000_s2051" name="Equation" r:id="rId4" imgW="126720" imgH="1396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285984" y="2143116"/>
          <a:ext cx="357188" cy="379412"/>
        </p:xfrm>
        <a:graphic>
          <a:graphicData uri="http://schemas.openxmlformats.org/presentationml/2006/ole">
            <p:oleObj spid="_x0000_s2052" name="Equation" r:id="rId5" imgW="139680" imgH="164880" progId="Equation.3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786314" y="3929066"/>
          <a:ext cx="295276" cy="320676"/>
        </p:xfrm>
        <a:graphic>
          <a:graphicData uri="http://schemas.openxmlformats.org/presentationml/2006/ole">
            <p:oleObj spid="_x0000_s2053" name="Equation" r:id="rId6" imgW="152280" imgH="17748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143504" y="3357562"/>
          <a:ext cx="342900" cy="277812"/>
        </p:xfrm>
        <a:graphic>
          <a:graphicData uri="http://schemas.openxmlformats.org/presentationml/2006/ole">
            <p:oleObj spid="_x0000_s2054" name="Equation" r:id="rId7" imgW="114120" imgH="12672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643570" y="5214950"/>
          <a:ext cx="285750" cy="282575"/>
        </p:xfrm>
        <a:graphic>
          <a:graphicData uri="http://schemas.openxmlformats.org/presentationml/2006/ole">
            <p:oleObj spid="_x0000_s2055" name="Equation" r:id="rId8" imgW="126720" imgH="13968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357422" y="3000372"/>
          <a:ext cx="357188" cy="379412"/>
        </p:xfrm>
        <a:graphic>
          <a:graphicData uri="http://schemas.openxmlformats.org/presentationml/2006/ole">
            <p:oleObj spid="_x0000_s2056" name="Equation" r:id="rId9" imgW="139680" imgH="164880" progId="Equation.3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5726113" y="2714625"/>
          <a:ext cx="977900" cy="417513"/>
        </p:xfrm>
        <a:graphic>
          <a:graphicData uri="http://schemas.openxmlformats.org/presentationml/2006/ole">
            <p:oleObj spid="_x0000_s2057" name="Equation" r:id="rId10" imgW="533160" imgH="20304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000628" y="5286388"/>
          <a:ext cx="285750" cy="379413"/>
        </p:xfrm>
        <a:graphic>
          <a:graphicData uri="http://schemas.openxmlformats.org/presentationml/2006/ole">
            <p:oleObj spid="_x0000_s2058" name="Equation" r:id="rId11" imgW="152280" imgH="16488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357422" y="3857628"/>
          <a:ext cx="285750" cy="307975"/>
        </p:xfrm>
        <a:graphic>
          <a:graphicData uri="http://schemas.openxmlformats.org/presentationml/2006/ole">
            <p:oleObj spid="_x0000_s2059" name="Equation" r:id="rId12" imgW="126720" imgH="164880" progId="Equation.3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5286380" y="4000504"/>
          <a:ext cx="428628" cy="307976"/>
        </p:xfrm>
        <a:graphic>
          <a:graphicData uri="http://schemas.openxmlformats.org/presentationml/2006/ole">
            <p:oleObj spid="_x0000_s2060" name="Equation" r:id="rId13" imgW="355320" imgH="164880" progId="Equation.3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5786446" y="3357562"/>
          <a:ext cx="785818" cy="428628"/>
        </p:xfrm>
        <a:graphic>
          <a:graphicData uri="http://schemas.openxmlformats.org/presentationml/2006/ole">
            <p:oleObj spid="_x0000_s2061" name="Equation" r:id="rId14" imgW="355320" imgH="164880" progId="Equation.3">
              <p:embed/>
            </p:oleObj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57158" y="5857892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Ako je centar kružnice  koordinatni početak jednačina kružnice glasi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1428728" y="6286520"/>
          <a:ext cx="1357322" cy="442914"/>
        </p:xfrm>
        <a:graphic>
          <a:graphicData uri="http://schemas.openxmlformats.org/presentationml/2006/ole">
            <p:oleObj spid="_x0000_s2062" name="Equation" r:id="rId15" imgW="761760" imgH="228600" progId="Equation.3">
              <p:embed/>
            </p:oleObj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2285984" y="5143512"/>
          <a:ext cx="500063" cy="392113"/>
        </p:xfrm>
        <a:graphic>
          <a:graphicData uri="http://schemas.openxmlformats.org/presentationml/2006/ole">
            <p:oleObj spid="_x0000_s2063" name="Equation" r:id="rId16" imgW="126720" imgH="17748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142984"/>
            <a:ext cx="80724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Ako je jednačina kružnice data u obliku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1: 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Odrediti koordinate centra i poluprečnik kružnice čija je jednačina: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71472" y="1785926"/>
          <a:ext cx="4357718" cy="3071834"/>
        </p:xfrm>
        <a:graphic>
          <a:graphicData uri="http://schemas.openxmlformats.org/presentationml/2006/ole">
            <p:oleObj spid="_x0000_s3074" name="Equation" r:id="rId3" imgW="1511280" imgH="13460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3504" y="185736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,tada je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57224" y="5500702"/>
          <a:ext cx="3286148" cy="500066"/>
        </p:xfrm>
        <a:graphic>
          <a:graphicData uri="http://schemas.openxmlformats.org/presentationml/2006/ole">
            <p:oleObj spid="_x0000_s3075" name="Equation" r:id="rId4" imgW="148572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57224" y="5929330"/>
          <a:ext cx="3286148" cy="500066"/>
        </p:xfrm>
        <a:graphic>
          <a:graphicData uri="http://schemas.openxmlformats.org/presentationml/2006/ole">
            <p:oleObj spid="_x0000_s3076" name="Equation" r:id="rId5" imgW="1574640" imgH="2286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000108"/>
            <a:ext cx="87154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1.a)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Jednačina kružnice glasi :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28662" y="1000108"/>
          <a:ext cx="3286125" cy="500062"/>
        </p:xfrm>
        <a:graphic>
          <a:graphicData uri="http://schemas.openxmlformats.org/presentationml/2006/ole">
            <p:oleObj spid="_x0000_s4098" name="Equation" r:id="rId3" imgW="148572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472" y="1571612"/>
          <a:ext cx="3500462" cy="4143404"/>
        </p:xfrm>
        <a:graphic>
          <a:graphicData uri="http://schemas.openxmlformats.org/presentationml/2006/ole">
            <p:oleObj spid="_x0000_s4099" name="Equation" r:id="rId4" imgW="1549080" imgH="18032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3306" y="5715016"/>
          <a:ext cx="3643338" cy="514352"/>
        </p:xfrm>
        <a:graphic>
          <a:graphicData uri="http://schemas.openxmlformats.org/presentationml/2006/ole">
            <p:oleObj spid="_x0000_s4100" name="Equation" r:id="rId5" imgW="1384200" imgH="2286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142984"/>
            <a:ext cx="8286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 za vježbu: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1.Napisati jednačinu kružnice čiji je centar u presjeku pravih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2x+y-15=0  i  x-3y+17=0, a sadrži tačku A(9,-5).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2. Odrediti jednačinu kružnice kojoj pripadaju tačke A(3,1)  i  B(6,4), a centar joj pripada y osi.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Odrediti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koordinate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centra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polupre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nice: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122" name="Equation" r:id="rId3" imgW="11412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3786190"/>
          <a:ext cx="4500594" cy="1214446"/>
        </p:xfrm>
        <a:graphic>
          <a:graphicData uri="http://schemas.openxmlformats.org/presentationml/2006/ole">
            <p:oleObj spid="_x0000_s5123" name="Equation" r:id="rId4" imgW="1562040" imgH="73656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142984"/>
            <a:ext cx="82153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činu kružnice  čiji je centar tačka M(-12,5) i koja prolazi kroz koordinatni početak.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5.Odrediti jednačinu kružnice čiji se centar nalazi u presjeku pravih x-3y+17=0 i 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2x+y-15=0 i koja sadrži tačku M(9,-5).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6.Odrediti jednačinu kružnice koncentrične kružnici 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mtClean="0">
                <a:latin typeface="Times New Roman" pitchFamily="18" charset="0"/>
                <a:cs typeface="Times New Roman" pitchFamily="18" charset="0"/>
              </a:rPr>
              <a:t>a čiji je poluprečnik za jedan veći od poluprečnika date kružnice.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500694" y="2714620"/>
          <a:ext cx="2786082" cy="442914"/>
        </p:xfrm>
        <a:graphic>
          <a:graphicData uri="http://schemas.openxmlformats.org/presentationml/2006/ole">
            <p:oleObj spid="_x0000_s18434" name="Equation" r:id="rId3" imgW="1549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204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Equation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10</cp:revision>
  <dcterms:created xsi:type="dcterms:W3CDTF">2011-03-03T21:10:28Z</dcterms:created>
  <dcterms:modified xsi:type="dcterms:W3CDTF">2014-11-23T18:54:10Z</dcterms:modified>
</cp:coreProperties>
</file>