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9" d="100"/>
          <a:sy n="119" d="100"/>
        </p:scale>
        <p:origin x="-78" y="22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2/14/2021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512064"/>
            <a:ext cx="8001000" cy="783336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6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S</a:t>
            </a:r>
            <a:r>
              <a:rPr lang="sr-Latn-ME" sz="4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usret  </a:t>
            </a:r>
            <a:r>
              <a:rPr lang="sr-Latn-ME" sz="6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p</a:t>
            </a:r>
            <a:r>
              <a:rPr lang="sr-Latn-ME" sz="4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rijama  i  </a:t>
            </a:r>
            <a:r>
              <a:rPr lang="sr-Latn-ME" sz="6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a</a:t>
            </a:r>
            <a:r>
              <a:rPr lang="sr-Latn-ME" sz="4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hileja</a:t>
            </a:r>
            <a:endParaRPr lang="en-US" sz="4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57600" y="4648200"/>
            <a:ext cx="548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Radio:</a:t>
            </a:r>
          </a:p>
          <a:p>
            <a:r>
              <a:rPr lang="en-US" sz="2400" dirty="0" err="1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Vuksanovi</a:t>
            </a:r>
            <a:r>
              <a:rPr lang="sr-Latn-ME" sz="2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ć Branislav</a:t>
            </a:r>
            <a:endParaRPr lang="en-US" sz="24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533400"/>
            <a:ext cx="8686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sr-Latn-ME" sz="2800" b="1" dirty="0" smtClean="0">
                <a:solidFill>
                  <a:srgbClr val="FF0000"/>
                </a:solidFill>
              </a:rPr>
              <a:t>Prijam dolazi do Ahejskih brodova i Ahilejevog čadora da otkupi tijelo svog </a:t>
            </a:r>
            <a:r>
              <a:rPr lang="sr-Latn-ME" sz="2800" b="1" dirty="0" smtClean="0">
                <a:solidFill>
                  <a:srgbClr val="FF0000"/>
                </a:solidFill>
              </a:rPr>
              <a:t>sina</a:t>
            </a:r>
            <a:r>
              <a:rPr lang="en-US" sz="2800" b="1" dirty="0" smtClean="0">
                <a:solidFill>
                  <a:srgbClr val="FF0000"/>
                </a:solidFill>
              </a:rPr>
              <a:t>.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2438400"/>
            <a:ext cx="8763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sr-Latn-ME" sz="2800" b="1" dirty="0" smtClean="0">
                <a:solidFill>
                  <a:srgbClr val="FF0000"/>
                </a:solidFill>
              </a:rPr>
              <a:t>Ulazi u Ahilejev čador i pokušava da se dogovori sa </a:t>
            </a:r>
            <a:r>
              <a:rPr lang="sr-Latn-ME" sz="2800" b="1" dirty="0" smtClean="0">
                <a:solidFill>
                  <a:srgbClr val="FF0000"/>
                </a:solidFill>
              </a:rPr>
              <a:t>Ahilom</a:t>
            </a:r>
            <a:r>
              <a:rPr lang="en-US" sz="2800" b="1" dirty="0" smtClean="0">
                <a:solidFill>
                  <a:srgbClr val="FF0000"/>
                </a:solidFill>
              </a:rPr>
              <a:t>.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4648200"/>
            <a:ext cx="8763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sr-Latn-ME" sz="2800" b="1" dirty="0" smtClean="0">
                <a:solidFill>
                  <a:srgbClr val="FF0000"/>
                </a:solidFill>
              </a:rPr>
              <a:t>Prijam mu grli koljena, ljubi ruke  i moli ga da mu vrati tijelo njegovog nesahranjenog sina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62200"/>
            <a:ext cx="8763000" cy="1621536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sr-Latn-ME" sz="2800" b="1" dirty="0" smtClean="0">
                <a:solidFill>
                  <a:srgbClr val="FFFF00"/>
                </a:solidFill>
              </a:rPr>
              <a:t>Prijam govori Ahileju o njegovom ocu Peleju pokušavajući da ga rastuži, ne bi li se ovaj sažalio</a:t>
            </a:r>
            <a:r>
              <a:rPr lang="en-US" sz="2800" b="1" dirty="0" smtClean="0">
                <a:solidFill>
                  <a:srgbClr val="FFFF00"/>
                </a:solidFill>
              </a:rPr>
              <a:t/>
            </a:r>
            <a:br>
              <a:rPr lang="en-US" sz="2800" b="1" dirty="0" smtClean="0">
                <a:solidFill>
                  <a:srgbClr val="FFFF00"/>
                </a:solidFill>
              </a:rPr>
            </a:b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228600"/>
            <a:ext cx="8763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r-Latn-ME" sz="2800" b="1" dirty="0" smtClean="0">
                <a:solidFill>
                  <a:srgbClr val="FFFF00"/>
                </a:solidFill>
              </a:rPr>
              <a:t>Ahil  se divi Prijamovoj hrabrosti da dodje u neprijateljski tabor i govori da mu je srce željezno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4724400"/>
            <a:ext cx="876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r-Latn-ME" sz="2800" b="1" dirty="0" smtClean="0">
                <a:solidFill>
                  <a:srgbClr val="FFFF00"/>
                </a:solidFill>
              </a:rPr>
              <a:t>Takođe mu pominje i svoje sinove koje je izgubio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12064"/>
            <a:ext cx="8763000" cy="914400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sr-Latn-ME" sz="3200" b="1" dirty="0" smtClean="0">
                <a:solidFill>
                  <a:schemeClr val="tx2">
                    <a:lumMod val="50000"/>
                  </a:schemeClr>
                </a:solidFill>
              </a:rPr>
              <a:t>Ahilej se sažali 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</a:rPr>
              <a:t>P</a:t>
            </a:r>
            <a:r>
              <a:rPr lang="sr-Latn-ME" sz="3200" b="1" dirty="0" smtClean="0">
                <a:solidFill>
                  <a:schemeClr val="tx2">
                    <a:lumMod val="50000"/>
                  </a:schemeClr>
                </a:solidFill>
              </a:rPr>
              <a:t>rijamovoj nesreći i sjeti se svog oca pa zajedno zaplakaše</a:t>
            </a:r>
            <a:r>
              <a:rPr lang="sr-Latn-ME" sz="3200" b="1" dirty="0" smtClean="0"/>
              <a:t>	</a:t>
            </a:r>
            <a:endParaRPr lang="en-US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2286000"/>
            <a:ext cx="8763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sr-Latn-ME" sz="2800" b="1" dirty="0" smtClean="0">
                <a:solidFill>
                  <a:schemeClr val="tx2">
                    <a:lumMod val="50000"/>
                  </a:schemeClr>
                </a:solidFill>
              </a:rPr>
              <a:t>Prijam, vidjevši da je Ahileju žao sto nema ko da naslijedi njegovog oca poče da pokušava da ga  nagovori da se vrati svojim Mirmidoncima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" y="4267200"/>
            <a:ext cx="8763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sr-Latn-ME" sz="2800" b="1" dirty="0" smtClean="0">
                <a:solidFill>
                  <a:schemeClr val="tx2">
                    <a:lumMod val="50000"/>
                  </a:schemeClr>
                </a:solidFill>
              </a:rPr>
              <a:t>Ahilej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</a:rPr>
              <a:t>,</a:t>
            </a:r>
            <a:r>
              <a:rPr lang="sr-Latn-ME" sz="2800" b="1" dirty="0" smtClean="0">
                <a:solidFill>
                  <a:schemeClr val="tx2">
                    <a:lumMod val="50000"/>
                  </a:schemeClr>
                </a:solidFill>
              </a:rPr>
              <a:t> shvativši šta Prijam sada pokušava trgnu se i reče mu da mu daje 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</a:rPr>
              <a:t>H</a:t>
            </a:r>
            <a:r>
              <a:rPr lang="sr-Latn-ME" sz="2800" b="1" dirty="0" smtClean="0">
                <a:solidFill>
                  <a:schemeClr val="tx2">
                    <a:lumMod val="50000"/>
                  </a:schemeClr>
                </a:solidFill>
              </a:rPr>
              <a:t>ektorovo tijelo svojom voljom ali da ga više ne draži i ne buni mu srce ili će ga pogubiti i prekršiti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</a:rPr>
              <a:t>Divovu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</a:rPr>
              <a:t>naredbu</a:t>
            </a:r>
            <a:endParaRPr lang="en-US" sz="28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108</TotalTime>
  <Words>175</Words>
  <Application>Microsoft Office PowerPoint</Application>
  <PresentationFormat>On-screen Show (4:3)</PresentationFormat>
  <Paragraphs>12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Susret  prijama  i  ahileja</vt:lpstr>
      <vt:lpstr>Slide 2</vt:lpstr>
      <vt:lpstr>Prijam govori Ahileju o njegovom ocu Peleju pokušavajući da ga rastuži, ne bi li se ovaj sažalio </vt:lpstr>
      <vt:lpstr>Ahilej se sažali Prijamovoj nesreći i sjeti se svog oca pa zajedno zaplakaše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Susret  prijama  i  ahileja</dc:title>
  <dc:creator>Vuksanovici</dc:creator>
  <cp:lastModifiedBy>sadmin</cp:lastModifiedBy>
  <cp:revision>12</cp:revision>
  <dcterms:created xsi:type="dcterms:W3CDTF">2006-08-16T00:00:00Z</dcterms:created>
  <dcterms:modified xsi:type="dcterms:W3CDTF">2021-02-14T15:28:19Z</dcterms:modified>
</cp:coreProperties>
</file>