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0" d="100"/>
          <a:sy n="90" d="100"/>
        </p:scale>
        <p:origin x="-816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17/09/2018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17/09/2018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17/09/2018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17/09/2018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17/09/2018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17/09/2018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17/09/2018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17/09/2018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17/09/2018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17/09/2018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17/09/2018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17/09/2018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r-Latn-CS" sz="4800" b="1" i="1" dirty="0" smtClean="0"/>
              <a:t>KVANTIFIKATORI</a:t>
            </a:r>
            <a:br>
              <a:rPr lang="sr-Latn-CS" sz="4800" b="1" i="1" dirty="0" smtClean="0"/>
            </a:br>
            <a:r>
              <a:rPr lang="sr-Latn-CS" sz="4800" b="1" i="1" dirty="0" smtClean="0"/>
              <a:t>(KVANTORI</a:t>
            </a:r>
            <a:r>
              <a:rPr lang="sr-Latn-CS" b="1" i="1" u="sng" dirty="0" smtClean="0"/>
              <a:t>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914400"/>
            <a:ext cx="65532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Symbol"/>
              <a:buChar char="&quot;"/>
            </a:pPr>
            <a:r>
              <a:rPr lang="sr-Latn-CS" sz="3200" dirty="0" smtClean="0"/>
              <a:t>     „</a:t>
            </a:r>
            <a:r>
              <a:rPr lang="sr-Latn-CS" sz="3200" b="1" dirty="0" smtClean="0"/>
              <a:t>svaki“  ili  “bilo koji</a:t>
            </a:r>
            <a:r>
              <a:rPr lang="sr-Latn-CS" sz="3200" dirty="0" smtClean="0"/>
              <a:t>“</a:t>
            </a:r>
          </a:p>
          <a:p>
            <a:pPr>
              <a:buFont typeface="Symbol"/>
              <a:buChar char="&quot;"/>
            </a:pPr>
            <a:endParaRPr lang="en-US" sz="3200" dirty="0" smtClean="0"/>
          </a:p>
          <a:p>
            <a:r>
              <a:rPr lang="sr-Latn-CS" sz="3200" b="1" dirty="0" smtClean="0"/>
              <a:t> </a:t>
            </a:r>
            <a:r>
              <a:rPr lang="sr-Latn-CS" sz="3200" b="1" dirty="0" smtClean="0">
                <a:sym typeface="Symbol"/>
              </a:rPr>
              <a:t></a:t>
            </a:r>
            <a:r>
              <a:rPr lang="en-US" sz="3200" b="1" dirty="0" smtClean="0"/>
              <a:t>  </a:t>
            </a:r>
            <a:r>
              <a:rPr lang="sr-Latn-ME" sz="3200" b="1" dirty="0" smtClean="0"/>
              <a:t>  </a:t>
            </a:r>
            <a:r>
              <a:rPr lang="en-US" sz="3200" b="1" dirty="0" smtClean="0"/>
              <a:t>„</a:t>
            </a:r>
            <a:r>
              <a:rPr lang="sr-Latn-CS" sz="3200" b="1" dirty="0" smtClean="0"/>
              <a:t>postoji“ ,“neki“</a:t>
            </a:r>
          </a:p>
          <a:p>
            <a:endParaRPr lang="en-US" sz="3200" dirty="0" smtClean="0"/>
          </a:p>
          <a:p>
            <a:r>
              <a:rPr lang="sr-Latn-CS" sz="3200" dirty="0" smtClean="0"/>
              <a:t> </a:t>
            </a:r>
            <a:r>
              <a:rPr lang="sr-Latn-CS" sz="3200" dirty="0" smtClean="0">
                <a:sym typeface="Symbol"/>
              </a:rPr>
              <a:t></a:t>
            </a:r>
            <a:r>
              <a:rPr lang="sr-Latn-CS" sz="3200" dirty="0" smtClean="0"/>
              <a:t>!   “</a:t>
            </a:r>
            <a:r>
              <a:rPr lang="sr-Latn-CS" sz="3200" b="1" dirty="0" smtClean="0"/>
              <a:t>postoji samo jedan</a:t>
            </a:r>
            <a:r>
              <a:rPr lang="sr-Latn-CS" sz="3200" dirty="0" smtClean="0"/>
              <a:t>“</a:t>
            </a:r>
          </a:p>
          <a:p>
            <a:endParaRPr lang="en-US" sz="3200" dirty="0" smtClean="0"/>
          </a:p>
          <a:p>
            <a:r>
              <a:rPr lang="sr-Latn-CS" sz="3200" dirty="0" smtClean="0">
                <a:sym typeface="Symbol"/>
              </a:rPr>
              <a:t></a:t>
            </a:r>
            <a:r>
              <a:rPr lang="sr-Latn-CS" sz="3200" dirty="0" smtClean="0"/>
              <a:t>- univerzalni kvantifikator</a:t>
            </a:r>
          </a:p>
          <a:p>
            <a:endParaRPr lang="en-US" sz="3200" dirty="0" smtClean="0"/>
          </a:p>
          <a:p>
            <a:r>
              <a:rPr lang="sr-Latn-CS" sz="3200" dirty="0" smtClean="0"/>
              <a:t> </a:t>
            </a:r>
            <a:r>
              <a:rPr lang="sr-Latn-CS" sz="3200" dirty="0" smtClean="0">
                <a:sym typeface="Symbol"/>
              </a:rPr>
              <a:t></a:t>
            </a:r>
            <a:r>
              <a:rPr lang="sr-Latn-CS" sz="3200" dirty="0" smtClean="0"/>
              <a:t>-egzistencijalni kvantifikator</a:t>
            </a:r>
            <a:endParaRPr lang="en-US" sz="3200" dirty="0" smtClean="0"/>
          </a:p>
          <a:p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8916" y="838200"/>
            <a:ext cx="82016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b="1" dirty="0" smtClean="0"/>
              <a:t>Uz kvantifikatore mora uvijek stojati neka promjenljiva (x,y,z,...) </a:t>
            </a:r>
          </a:p>
          <a:p>
            <a:r>
              <a:rPr lang="sr-Latn-CS" b="1" dirty="0" smtClean="0"/>
              <a:t>kao zamjena za konstante(brojeve,skupove,tačke,...).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2133600"/>
            <a:ext cx="39212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sr-Latn-CS" b="1" i="1" dirty="0" smtClean="0"/>
              <a:t>1.Kvantore zapisati riječima: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057400" y="31242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dirty="0" smtClean="0"/>
              <a:t>=(x-1)(x+1)</a:t>
            </a:r>
            <a:endParaRPr lang="en-US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609600" y="3124200"/>
          <a:ext cx="1546225" cy="352425"/>
        </p:xfrm>
        <a:graphic>
          <a:graphicData uri="http://schemas.openxmlformats.org/presentationml/2006/ole">
            <p:oleObj spid="_x0000_s2051" name="Equation" r:id="rId3" imgW="1002960" imgH="228600" progId="Equation.3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990600" y="4114800"/>
            <a:ext cx="5116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b)</a:t>
            </a:r>
            <a:r>
              <a:rPr lang="sr-Latn-CS" b="1" dirty="0" smtClean="0"/>
              <a:t> 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47800" y="4114800"/>
            <a:ext cx="3108960" cy="457200"/>
          </a:xfrm>
          <a:prstGeom prst="rect">
            <a:avLst/>
          </a:prstGeom>
          <a:noFill/>
        </p:spPr>
      </p:pic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990600" y="5029200"/>
          <a:ext cx="3200400" cy="611188"/>
        </p:xfrm>
        <a:graphic>
          <a:graphicData uri="http://schemas.openxmlformats.org/presentationml/2006/ole">
            <p:oleObj spid="_x0000_s2055" name="Equation" r:id="rId5" imgW="1066680" imgH="228600" progId="Equation.3">
              <p:embed/>
            </p:oleObj>
          </a:graphicData>
        </a:graphic>
      </p:graphicFrame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0" y="3276600"/>
            <a:ext cx="890016" cy="304800"/>
          </a:xfrm>
          <a:prstGeom prst="rect">
            <a:avLst/>
          </a:prstGeom>
          <a:noFill/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15200" y="3276600"/>
            <a:ext cx="285750" cy="238125"/>
          </a:xfrm>
          <a:prstGeom prst="rect">
            <a:avLst/>
          </a:prstGeom>
          <a:noFill/>
        </p:spPr>
      </p:pic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695325"/>
            <a:ext cx="22474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sr-Latn-C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13906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010400" y="3200400"/>
            <a:ext cx="3722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CS" b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y</a:t>
            </a:r>
            <a:r>
              <a:rPr lang="sr-Latn-CS" b="1" baseline="30000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5638800" y="3276600"/>
            <a:ext cx="433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d)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subSp spid="_x0000_s2051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subSp spid="_x0000_s2051"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subSp spid="_x0000_s2051"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subSp spid="_x0000_s2055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>
                                            <p:subSp spid="_x0000_s2055"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>
                                            <p:subSp spid="_x0000_s2055"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/>
      <p:bldP spid="4" grpId="0" build="p" autoUpdateAnimBg="0"/>
      <p:bldP spid="6" grpId="0" build="p" autoUpdateAnimBg="0"/>
      <p:bldP spid="2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219200"/>
            <a:ext cx="37994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sr-Latn-CS" b="1" i="1" dirty="0" smtClean="0"/>
              <a:t>2.Zapisati pomoću kvantora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1828800"/>
            <a:ext cx="5867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a)</a:t>
            </a:r>
            <a:r>
              <a:rPr lang="sr-Latn-CS" i="1" dirty="0" smtClean="0"/>
              <a:t> Svaki realan broj pomnožen sa nulom je nula.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3276600"/>
            <a:ext cx="73997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CS" i="1" dirty="0" smtClean="0"/>
              <a:t>b)Postoji realan broj koji je manji ili jednak od svog kvadrata.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4495800"/>
            <a:ext cx="769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i="1" dirty="0" smtClean="0"/>
              <a:t>c)Apsolutna vrijednost svakog realnog broja različitog od nule je pozitivna.</a:t>
            </a:r>
            <a:endParaRPr lang="en-US" dirty="0" smtClean="0"/>
          </a:p>
          <a:p>
            <a:r>
              <a:rPr lang="sr-Latn-CS" dirty="0" smtClean="0"/>
              <a:t> 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build="p"/>
      <p:bldP spid="4" grpId="0" build="p"/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066800"/>
            <a:ext cx="32944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3.Odrediti negacije iskaza:</a:t>
            </a:r>
          </a:p>
          <a:p>
            <a:endParaRPr lang="sr-Latn-ME" dirty="0" smtClean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1143000" y="2133600"/>
          <a:ext cx="4648200" cy="3652299"/>
        </p:xfrm>
        <a:graphic>
          <a:graphicData uri="http://schemas.openxmlformats.org/presentationml/2006/ole">
            <p:oleObj spid="_x0000_s17410" name="Equation" r:id="rId3" imgW="1460160" imgH="1346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42</TotalTime>
  <Words>106</Words>
  <Application>Microsoft Office PowerPoint</Application>
  <PresentationFormat>On-screen Show (4:3)</PresentationFormat>
  <Paragraphs>24</Paragraphs>
  <Slides>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Aspect</vt:lpstr>
      <vt:lpstr>Microsoft Equation 3.0</vt:lpstr>
      <vt:lpstr>Equation</vt:lpstr>
      <vt:lpstr>KVANTIFIKATORI (KVANTORI) </vt:lpstr>
      <vt:lpstr>Slide 2</vt:lpstr>
      <vt:lpstr>Slide 3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KVANTIFIKATORI (KVANTORI) </dc:title>
  <dc:creator>Petar</dc:creator>
  <cp:lastModifiedBy>Petar</cp:lastModifiedBy>
  <cp:revision>16</cp:revision>
  <dcterms:created xsi:type="dcterms:W3CDTF">2006-08-16T00:00:00Z</dcterms:created>
  <dcterms:modified xsi:type="dcterms:W3CDTF">2018-09-17T14:05:39Z</dcterms:modified>
</cp:coreProperties>
</file>