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Lst>
  <p:sldSz cy="5143500" cx="9144000"/>
  <p:notesSz cx="6858000" cy="9144000"/>
  <p:embeddedFontLst>
    <p:embeddedFont>
      <p:font typeface="Nunito"/>
      <p:regular r:id="rId17"/>
      <p:bold r:id="rId18"/>
      <p:italic r:id="rId19"/>
      <p:boldItalic r:id="rId2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Nunito-boldItalic.fntdata"/><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font" Target="fonts/Nunito-regular.fntdata"/><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font" Target="fonts/Nunito-italic.fntdata"/><Relationship Id="rId6" Type="http://schemas.openxmlformats.org/officeDocument/2006/relationships/slide" Target="slides/slide1.xml"/><Relationship Id="rId18" Type="http://schemas.openxmlformats.org/officeDocument/2006/relationships/font" Target="fonts/Nunito-bold.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4" name="Shape 124"/>
        <p:cNvGrpSpPr/>
        <p:nvPr/>
      </p:nvGrpSpPr>
      <p:grpSpPr>
        <a:xfrm>
          <a:off x="0" y="0"/>
          <a:ext cx="0" cy="0"/>
          <a:chOff x="0" y="0"/>
          <a:chExt cx="0" cy="0"/>
        </a:xfrm>
      </p:grpSpPr>
      <p:sp>
        <p:nvSpPr>
          <p:cNvPr id="125" name="Google Shape;125;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126" name="Google Shape;126;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99" name="Shape 199"/>
        <p:cNvGrpSpPr/>
        <p:nvPr/>
      </p:nvGrpSpPr>
      <p:grpSpPr>
        <a:xfrm>
          <a:off x="0" y="0"/>
          <a:ext cx="0" cy="0"/>
          <a:chOff x="0" y="0"/>
          <a:chExt cx="0" cy="0"/>
        </a:xfrm>
      </p:grpSpPr>
      <p:sp>
        <p:nvSpPr>
          <p:cNvPr id="200" name="Google Shape;200;g6b052d6a25_0_18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1" name="Google Shape;201;g6b052d6a25_0_18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05" name="Shape 205"/>
        <p:cNvGrpSpPr/>
        <p:nvPr/>
      </p:nvGrpSpPr>
      <p:grpSpPr>
        <a:xfrm>
          <a:off x="0" y="0"/>
          <a:ext cx="0" cy="0"/>
          <a:chOff x="0" y="0"/>
          <a:chExt cx="0" cy="0"/>
        </a:xfrm>
      </p:grpSpPr>
      <p:sp>
        <p:nvSpPr>
          <p:cNvPr id="206" name="Google Shape;206;g6b052d6a25_0_19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7" name="Google Shape;207;g6b052d6a25_0_19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0" name="Shape 130"/>
        <p:cNvGrpSpPr/>
        <p:nvPr/>
      </p:nvGrpSpPr>
      <p:grpSpPr>
        <a:xfrm>
          <a:off x="0" y="0"/>
          <a:ext cx="0" cy="0"/>
          <a:chOff x="0" y="0"/>
          <a:chExt cx="0" cy="0"/>
        </a:xfrm>
      </p:grpSpPr>
      <p:sp>
        <p:nvSpPr>
          <p:cNvPr id="131" name="Google Shape;131;g6b052d6a25_0_11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2" name="Google Shape;132;g6b052d6a25_0_1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7" name="Shape 137"/>
        <p:cNvGrpSpPr/>
        <p:nvPr/>
      </p:nvGrpSpPr>
      <p:grpSpPr>
        <a:xfrm>
          <a:off x="0" y="0"/>
          <a:ext cx="0" cy="0"/>
          <a:chOff x="0" y="0"/>
          <a:chExt cx="0" cy="0"/>
        </a:xfrm>
      </p:grpSpPr>
      <p:sp>
        <p:nvSpPr>
          <p:cNvPr id="138" name="Google Shape;138;g6b052d6a25_0_12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9" name="Google Shape;139;g6b052d6a25_0_1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5" name="Shape 145"/>
        <p:cNvGrpSpPr/>
        <p:nvPr/>
      </p:nvGrpSpPr>
      <p:grpSpPr>
        <a:xfrm>
          <a:off x="0" y="0"/>
          <a:ext cx="0" cy="0"/>
          <a:chOff x="0" y="0"/>
          <a:chExt cx="0" cy="0"/>
        </a:xfrm>
      </p:grpSpPr>
      <p:sp>
        <p:nvSpPr>
          <p:cNvPr id="146" name="Google Shape;146;g6b052d6a25_0_13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7" name="Google Shape;147;g6b052d6a25_0_1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5" name="Shape 155"/>
        <p:cNvGrpSpPr/>
        <p:nvPr/>
      </p:nvGrpSpPr>
      <p:grpSpPr>
        <a:xfrm>
          <a:off x="0" y="0"/>
          <a:ext cx="0" cy="0"/>
          <a:chOff x="0" y="0"/>
          <a:chExt cx="0" cy="0"/>
        </a:xfrm>
      </p:grpSpPr>
      <p:sp>
        <p:nvSpPr>
          <p:cNvPr id="156" name="Google Shape;156;g6b052d6a25_0_14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7" name="Google Shape;157;g6b052d6a25_0_14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64" name="Shape 164"/>
        <p:cNvGrpSpPr/>
        <p:nvPr/>
      </p:nvGrpSpPr>
      <p:grpSpPr>
        <a:xfrm>
          <a:off x="0" y="0"/>
          <a:ext cx="0" cy="0"/>
          <a:chOff x="0" y="0"/>
          <a:chExt cx="0" cy="0"/>
        </a:xfrm>
      </p:grpSpPr>
      <p:sp>
        <p:nvSpPr>
          <p:cNvPr id="165" name="Google Shape;165;g6b052d6a25_0_15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6" name="Google Shape;166;g6b052d6a25_0_15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72" name="Shape 172"/>
        <p:cNvGrpSpPr/>
        <p:nvPr/>
      </p:nvGrpSpPr>
      <p:grpSpPr>
        <a:xfrm>
          <a:off x="0" y="0"/>
          <a:ext cx="0" cy="0"/>
          <a:chOff x="0" y="0"/>
          <a:chExt cx="0" cy="0"/>
        </a:xfrm>
      </p:grpSpPr>
      <p:sp>
        <p:nvSpPr>
          <p:cNvPr id="173" name="Google Shape;173;g6b052d6a25_0_16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4" name="Google Shape;174;g6b052d6a25_0_16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80" name="Shape 180"/>
        <p:cNvGrpSpPr/>
        <p:nvPr/>
      </p:nvGrpSpPr>
      <p:grpSpPr>
        <a:xfrm>
          <a:off x="0" y="0"/>
          <a:ext cx="0" cy="0"/>
          <a:chOff x="0" y="0"/>
          <a:chExt cx="0" cy="0"/>
        </a:xfrm>
      </p:grpSpPr>
      <p:sp>
        <p:nvSpPr>
          <p:cNvPr id="181" name="Google Shape;181;g6b052d6a25_0_16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2" name="Google Shape;182;g6b052d6a25_0_16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93" name="Shape 193"/>
        <p:cNvGrpSpPr/>
        <p:nvPr/>
      </p:nvGrpSpPr>
      <p:grpSpPr>
        <a:xfrm>
          <a:off x="0" y="0"/>
          <a:ext cx="0" cy="0"/>
          <a:chOff x="0" y="0"/>
          <a:chExt cx="0" cy="0"/>
        </a:xfrm>
      </p:grpSpPr>
      <p:sp>
        <p:nvSpPr>
          <p:cNvPr id="194" name="Google Shape;194;g6b052d6a25_0_17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5" name="Google Shape;195;g6b052d6a25_0_17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bg>
      <p:bgPr>
        <a:solidFill>
          <a:schemeClr val="accent6"/>
        </a:solidFill>
      </p:bgPr>
    </p:bg>
    <p:spTree>
      <p:nvGrpSpPr>
        <p:cNvPr id="9" name="Shape 9"/>
        <p:cNvGrpSpPr/>
        <p:nvPr/>
      </p:nvGrpSpPr>
      <p:grpSpPr>
        <a:xfrm>
          <a:off x="0" y="0"/>
          <a:ext cx="0" cy="0"/>
          <a:chOff x="0" y="0"/>
          <a:chExt cx="0" cy="0"/>
        </a:xfrm>
      </p:grpSpPr>
      <p:sp>
        <p:nvSpPr>
          <p:cNvPr id="10" name="Google Shape;10;p2"/>
          <p:cNvSpPr/>
          <p:nvPr/>
        </p:nvSpPr>
        <p:spPr>
          <a:xfrm>
            <a:off x="31" y="2824500"/>
            <a:ext cx="7370400" cy="2319000"/>
          </a:xfrm>
          <a:prstGeom prst="rtTriangle">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 name="Google Shape;11;p2"/>
          <p:cNvSpPr/>
          <p:nvPr/>
        </p:nvSpPr>
        <p:spPr>
          <a:xfrm flipH="1">
            <a:off x="3582600" y="1550700"/>
            <a:ext cx="5561400" cy="35928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 name="Google Shape;12;p2"/>
          <p:cNvSpPr/>
          <p:nvPr/>
        </p:nvSpPr>
        <p:spPr>
          <a:xfrm rot="10800000">
            <a:off x="5058905" y="0"/>
            <a:ext cx="4085100" cy="2052600"/>
          </a:xfrm>
          <a:prstGeom prst="rtTriangl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 name="Google Shape;13;p2"/>
          <p:cNvSpPr/>
          <p:nvPr/>
        </p:nvSpPr>
        <p:spPr>
          <a:xfrm>
            <a:off x="20327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4" name="Google Shape;14;p2"/>
          <p:cNvGrpSpPr/>
          <p:nvPr/>
        </p:nvGrpSpPr>
        <p:grpSpPr>
          <a:xfrm>
            <a:off x="255200" y="592"/>
            <a:ext cx="2250363" cy="1044300"/>
            <a:chOff x="255200" y="592"/>
            <a:chExt cx="2250363" cy="1044300"/>
          </a:xfrm>
        </p:grpSpPr>
        <p:sp>
          <p:nvSpPr>
            <p:cNvPr id="15" name="Google Shape;15;p2"/>
            <p:cNvSpPr/>
            <p:nvPr/>
          </p:nvSpPr>
          <p:spPr>
            <a:xfrm>
              <a:off x="764063" y="592"/>
              <a:ext cx="1741500" cy="10443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 name="Google Shape;16;p2"/>
            <p:cNvSpPr/>
            <p:nvPr/>
          </p:nvSpPr>
          <p:spPr>
            <a:xfrm>
              <a:off x="509632" y="592"/>
              <a:ext cx="1741500" cy="10443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 name="Google Shape;17;p2"/>
            <p:cNvSpPr/>
            <p:nvPr/>
          </p:nvSpPr>
          <p:spPr>
            <a:xfrm>
              <a:off x="255200" y="592"/>
              <a:ext cx="1741500" cy="10443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8" name="Google Shape;18;p2"/>
          <p:cNvGrpSpPr/>
          <p:nvPr/>
        </p:nvGrpSpPr>
        <p:grpSpPr>
          <a:xfrm>
            <a:off x="905395" y="592"/>
            <a:ext cx="2250363" cy="1044300"/>
            <a:chOff x="905395" y="592"/>
            <a:chExt cx="2250363" cy="1044300"/>
          </a:xfrm>
        </p:grpSpPr>
        <p:sp>
          <p:nvSpPr>
            <p:cNvPr id="19" name="Google Shape;19;p2"/>
            <p:cNvSpPr/>
            <p:nvPr/>
          </p:nvSpPr>
          <p:spPr>
            <a:xfrm>
              <a:off x="1414258" y="592"/>
              <a:ext cx="1741500" cy="1044300"/>
            </a:xfrm>
            <a:prstGeom prst="parallelogram">
              <a:avLst>
                <a:gd fmla="val 153193"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 name="Google Shape;20;p2"/>
            <p:cNvSpPr/>
            <p:nvPr/>
          </p:nvSpPr>
          <p:spPr>
            <a:xfrm>
              <a:off x="1159826" y="592"/>
              <a:ext cx="1741500" cy="1044300"/>
            </a:xfrm>
            <a:prstGeom prst="parallelogram">
              <a:avLst>
                <a:gd fmla="val 153193"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 name="Google Shape;21;p2"/>
            <p:cNvSpPr/>
            <p:nvPr/>
          </p:nvSpPr>
          <p:spPr>
            <a:xfrm>
              <a:off x="905395" y="592"/>
              <a:ext cx="1741500" cy="1044300"/>
            </a:xfrm>
            <a:prstGeom prst="parallelogram">
              <a:avLst>
                <a:gd fmla="val 153193"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2" name="Google Shape;22;p2"/>
          <p:cNvGrpSpPr/>
          <p:nvPr/>
        </p:nvGrpSpPr>
        <p:grpSpPr>
          <a:xfrm>
            <a:off x="7057468" y="5088"/>
            <a:ext cx="1851282" cy="752108"/>
            <a:chOff x="6917201" y="0"/>
            <a:chExt cx="2227777" cy="863400"/>
          </a:xfrm>
        </p:grpSpPr>
        <p:sp>
          <p:nvSpPr>
            <p:cNvPr id="23" name="Google Shape;23;p2"/>
            <p:cNvSpPr/>
            <p:nvPr/>
          </p:nvSpPr>
          <p:spPr>
            <a:xfrm>
              <a:off x="7641677"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 name="Google Shape;24;p2"/>
            <p:cNvSpPr/>
            <p:nvPr/>
          </p:nvSpPr>
          <p:spPr>
            <a:xfrm>
              <a:off x="7279439"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 name="Google Shape;25;p2"/>
            <p:cNvSpPr/>
            <p:nvPr/>
          </p:nvSpPr>
          <p:spPr>
            <a:xfrm>
              <a:off x="6917201"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6" name="Google Shape;26;p2"/>
          <p:cNvGrpSpPr/>
          <p:nvPr/>
        </p:nvGrpSpPr>
        <p:grpSpPr>
          <a:xfrm>
            <a:off x="6553032" y="4217852"/>
            <a:ext cx="2389068" cy="925737"/>
            <a:chOff x="6917201" y="0"/>
            <a:chExt cx="2227777" cy="863400"/>
          </a:xfrm>
        </p:grpSpPr>
        <p:sp>
          <p:nvSpPr>
            <p:cNvPr id="27" name="Google Shape;27;p2"/>
            <p:cNvSpPr/>
            <p:nvPr/>
          </p:nvSpPr>
          <p:spPr>
            <a:xfrm>
              <a:off x="7641677" y="0"/>
              <a:ext cx="1503300" cy="863400"/>
            </a:xfrm>
            <a:prstGeom prst="parallelogram">
              <a:avLst>
                <a:gd fmla="val 158024"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 name="Google Shape;28;p2"/>
            <p:cNvSpPr/>
            <p:nvPr/>
          </p:nvSpPr>
          <p:spPr>
            <a:xfrm>
              <a:off x="7279439" y="0"/>
              <a:ext cx="1503300" cy="863400"/>
            </a:xfrm>
            <a:prstGeom prst="parallelogram">
              <a:avLst>
                <a:gd fmla="val 158024"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 name="Google Shape;29;p2"/>
            <p:cNvSpPr/>
            <p:nvPr/>
          </p:nvSpPr>
          <p:spPr>
            <a:xfrm>
              <a:off x="6917201" y="0"/>
              <a:ext cx="1503300" cy="863400"/>
            </a:xfrm>
            <a:prstGeom prst="parallelogram">
              <a:avLst>
                <a:gd fmla="val 158024"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30" name="Google Shape;30;p2"/>
          <p:cNvGrpSpPr/>
          <p:nvPr/>
        </p:nvGrpSpPr>
        <p:grpSpPr>
          <a:xfrm>
            <a:off x="199149" y="4055652"/>
            <a:ext cx="2795414" cy="1083308"/>
            <a:chOff x="6917201" y="0"/>
            <a:chExt cx="2227777" cy="863400"/>
          </a:xfrm>
        </p:grpSpPr>
        <p:sp>
          <p:nvSpPr>
            <p:cNvPr id="31" name="Google Shape;31;p2"/>
            <p:cNvSpPr/>
            <p:nvPr/>
          </p:nvSpPr>
          <p:spPr>
            <a:xfrm>
              <a:off x="7641677"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 name="Google Shape;32;p2"/>
            <p:cNvSpPr/>
            <p:nvPr/>
          </p:nvSpPr>
          <p:spPr>
            <a:xfrm>
              <a:off x="7279439"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 name="Google Shape;33;p2"/>
            <p:cNvSpPr/>
            <p:nvPr/>
          </p:nvSpPr>
          <p:spPr>
            <a:xfrm>
              <a:off x="6917201"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4" name="Google Shape;34;p2"/>
          <p:cNvSpPr txBox="1"/>
          <p:nvPr>
            <p:ph type="ctrTitle"/>
          </p:nvPr>
        </p:nvSpPr>
        <p:spPr>
          <a:xfrm>
            <a:off x="1858703" y="1822833"/>
            <a:ext cx="5361300" cy="1448100"/>
          </a:xfrm>
          <a:prstGeom prst="rect">
            <a:avLst/>
          </a:prstGeom>
        </p:spPr>
        <p:txBody>
          <a:bodyPr anchorCtr="0" anchor="ctr" bIns="91425" lIns="91425" spcFirstLastPara="1" rIns="91425" wrap="square" tIns="91425">
            <a:noAutofit/>
          </a:bodyPr>
          <a:lstStyle>
            <a:lvl1pPr lvl="0" algn="ctr">
              <a:spcBef>
                <a:spcPts val="0"/>
              </a:spcBef>
              <a:spcAft>
                <a:spcPts val="0"/>
              </a:spcAft>
              <a:buSzPts val="3800"/>
              <a:buNone/>
              <a:defRPr sz="3800"/>
            </a:lvl1pPr>
            <a:lvl2pPr lvl="1" algn="ctr">
              <a:spcBef>
                <a:spcPts val="0"/>
              </a:spcBef>
              <a:spcAft>
                <a:spcPts val="0"/>
              </a:spcAft>
              <a:buSzPts val="3800"/>
              <a:buNone/>
              <a:defRPr sz="3800"/>
            </a:lvl2pPr>
            <a:lvl3pPr lvl="2" algn="ctr">
              <a:spcBef>
                <a:spcPts val="0"/>
              </a:spcBef>
              <a:spcAft>
                <a:spcPts val="0"/>
              </a:spcAft>
              <a:buSzPts val="3800"/>
              <a:buNone/>
              <a:defRPr sz="3800"/>
            </a:lvl3pPr>
            <a:lvl4pPr lvl="3" algn="ctr">
              <a:spcBef>
                <a:spcPts val="0"/>
              </a:spcBef>
              <a:spcAft>
                <a:spcPts val="0"/>
              </a:spcAft>
              <a:buSzPts val="3800"/>
              <a:buNone/>
              <a:defRPr sz="3800"/>
            </a:lvl4pPr>
            <a:lvl5pPr lvl="4" algn="ctr">
              <a:spcBef>
                <a:spcPts val="0"/>
              </a:spcBef>
              <a:spcAft>
                <a:spcPts val="0"/>
              </a:spcAft>
              <a:buSzPts val="3800"/>
              <a:buNone/>
              <a:defRPr sz="3800"/>
            </a:lvl5pPr>
            <a:lvl6pPr lvl="5" algn="ctr">
              <a:spcBef>
                <a:spcPts val="0"/>
              </a:spcBef>
              <a:spcAft>
                <a:spcPts val="0"/>
              </a:spcAft>
              <a:buSzPts val="3800"/>
              <a:buNone/>
              <a:defRPr sz="3800"/>
            </a:lvl6pPr>
            <a:lvl7pPr lvl="6" algn="ctr">
              <a:spcBef>
                <a:spcPts val="0"/>
              </a:spcBef>
              <a:spcAft>
                <a:spcPts val="0"/>
              </a:spcAft>
              <a:buSzPts val="3800"/>
              <a:buNone/>
              <a:defRPr sz="3800"/>
            </a:lvl7pPr>
            <a:lvl8pPr lvl="7" algn="ctr">
              <a:spcBef>
                <a:spcPts val="0"/>
              </a:spcBef>
              <a:spcAft>
                <a:spcPts val="0"/>
              </a:spcAft>
              <a:buSzPts val="3800"/>
              <a:buNone/>
              <a:defRPr sz="3800"/>
            </a:lvl8pPr>
            <a:lvl9pPr lvl="8" algn="ctr">
              <a:spcBef>
                <a:spcPts val="0"/>
              </a:spcBef>
              <a:spcAft>
                <a:spcPts val="0"/>
              </a:spcAft>
              <a:buSzPts val="3800"/>
              <a:buNone/>
              <a:defRPr sz="3800"/>
            </a:lvl9pPr>
          </a:lstStyle>
          <a:p/>
        </p:txBody>
      </p:sp>
      <p:sp>
        <p:nvSpPr>
          <p:cNvPr id="35" name="Google Shape;35;p2"/>
          <p:cNvSpPr txBox="1"/>
          <p:nvPr>
            <p:ph idx="1" type="subTitle"/>
          </p:nvPr>
        </p:nvSpPr>
        <p:spPr>
          <a:xfrm>
            <a:off x="1858700" y="3413158"/>
            <a:ext cx="5361300" cy="5226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Clr>
                <a:schemeClr val="lt1"/>
              </a:buClr>
              <a:buSzPts val="1600"/>
              <a:buNone/>
              <a:defRPr sz="1600">
                <a:solidFill>
                  <a:schemeClr val="lt1"/>
                </a:solidFill>
              </a:defRPr>
            </a:lvl1pPr>
            <a:lvl2pPr lvl="1" algn="ctr">
              <a:lnSpc>
                <a:spcPct val="100000"/>
              </a:lnSpc>
              <a:spcBef>
                <a:spcPts val="0"/>
              </a:spcBef>
              <a:spcAft>
                <a:spcPts val="0"/>
              </a:spcAft>
              <a:buClr>
                <a:schemeClr val="lt1"/>
              </a:buClr>
              <a:buSzPts val="1600"/>
              <a:buNone/>
              <a:defRPr sz="1600">
                <a:solidFill>
                  <a:schemeClr val="lt1"/>
                </a:solidFill>
              </a:defRPr>
            </a:lvl2pPr>
            <a:lvl3pPr lvl="2" algn="ctr">
              <a:lnSpc>
                <a:spcPct val="100000"/>
              </a:lnSpc>
              <a:spcBef>
                <a:spcPts val="0"/>
              </a:spcBef>
              <a:spcAft>
                <a:spcPts val="0"/>
              </a:spcAft>
              <a:buClr>
                <a:schemeClr val="lt1"/>
              </a:buClr>
              <a:buSzPts val="1600"/>
              <a:buNone/>
              <a:defRPr sz="1600">
                <a:solidFill>
                  <a:schemeClr val="lt1"/>
                </a:solidFill>
              </a:defRPr>
            </a:lvl3pPr>
            <a:lvl4pPr lvl="3" algn="ctr">
              <a:lnSpc>
                <a:spcPct val="100000"/>
              </a:lnSpc>
              <a:spcBef>
                <a:spcPts val="0"/>
              </a:spcBef>
              <a:spcAft>
                <a:spcPts val="0"/>
              </a:spcAft>
              <a:buClr>
                <a:schemeClr val="lt1"/>
              </a:buClr>
              <a:buSzPts val="1600"/>
              <a:buNone/>
              <a:defRPr sz="1600">
                <a:solidFill>
                  <a:schemeClr val="lt1"/>
                </a:solidFill>
              </a:defRPr>
            </a:lvl4pPr>
            <a:lvl5pPr lvl="4" algn="ctr">
              <a:lnSpc>
                <a:spcPct val="100000"/>
              </a:lnSpc>
              <a:spcBef>
                <a:spcPts val="0"/>
              </a:spcBef>
              <a:spcAft>
                <a:spcPts val="0"/>
              </a:spcAft>
              <a:buClr>
                <a:schemeClr val="lt1"/>
              </a:buClr>
              <a:buSzPts val="1600"/>
              <a:buNone/>
              <a:defRPr sz="1600">
                <a:solidFill>
                  <a:schemeClr val="lt1"/>
                </a:solidFill>
              </a:defRPr>
            </a:lvl5pPr>
            <a:lvl6pPr lvl="5" algn="ctr">
              <a:lnSpc>
                <a:spcPct val="100000"/>
              </a:lnSpc>
              <a:spcBef>
                <a:spcPts val="0"/>
              </a:spcBef>
              <a:spcAft>
                <a:spcPts val="0"/>
              </a:spcAft>
              <a:buClr>
                <a:schemeClr val="lt1"/>
              </a:buClr>
              <a:buSzPts val="1600"/>
              <a:buNone/>
              <a:defRPr sz="1600">
                <a:solidFill>
                  <a:schemeClr val="lt1"/>
                </a:solidFill>
              </a:defRPr>
            </a:lvl6pPr>
            <a:lvl7pPr lvl="6" algn="ctr">
              <a:lnSpc>
                <a:spcPct val="100000"/>
              </a:lnSpc>
              <a:spcBef>
                <a:spcPts val="0"/>
              </a:spcBef>
              <a:spcAft>
                <a:spcPts val="0"/>
              </a:spcAft>
              <a:buClr>
                <a:schemeClr val="lt1"/>
              </a:buClr>
              <a:buSzPts val="1600"/>
              <a:buNone/>
              <a:defRPr sz="1600">
                <a:solidFill>
                  <a:schemeClr val="lt1"/>
                </a:solidFill>
              </a:defRPr>
            </a:lvl7pPr>
            <a:lvl8pPr lvl="7" algn="ctr">
              <a:lnSpc>
                <a:spcPct val="100000"/>
              </a:lnSpc>
              <a:spcBef>
                <a:spcPts val="0"/>
              </a:spcBef>
              <a:spcAft>
                <a:spcPts val="0"/>
              </a:spcAft>
              <a:buClr>
                <a:schemeClr val="lt1"/>
              </a:buClr>
              <a:buSzPts val="1600"/>
              <a:buNone/>
              <a:defRPr sz="1600">
                <a:solidFill>
                  <a:schemeClr val="lt1"/>
                </a:solidFill>
              </a:defRPr>
            </a:lvl8pPr>
            <a:lvl9pPr lvl="8" algn="ctr">
              <a:lnSpc>
                <a:spcPct val="100000"/>
              </a:lnSpc>
              <a:spcBef>
                <a:spcPts val="0"/>
              </a:spcBef>
              <a:spcAft>
                <a:spcPts val="0"/>
              </a:spcAft>
              <a:buClr>
                <a:schemeClr val="lt1"/>
              </a:buClr>
              <a:buSzPts val="1600"/>
              <a:buNone/>
              <a:defRPr sz="1600">
                <a:solidFill>
                  <a:schemeClr val="lt1"/>
                </a:solidFill>
              </a:defRPr>
            </a:lvl9pPr>
          </a:lstStyle>
          <a:p/>
        </p:txBody>
      </p:sp>
      <p:sp>
        <p:nvSpPr>
          <p:cNvPr id="36" name="Google Shape;36;p2"/>
          <p:cNvSpPr txBox="1"/>
          <p:nvPr>
            <p:ph idx="12" type="sldNum"/>
          </p:nvPr>
        </p:nvSpPr>
        <p:spPr>
          <a:xfrm>
            <a:off x="8390734" y="4543668"/>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ig number">
  <p:cSld name="BIG_NUMBER">
    <p:bg>
      <p:bgPr>
        <a:solidFill>
          <a:schemeClr val="accent3"/>
        </a:solidFill>
      </p:bgPr>
    </p:bg>
    <p:spTree>
      <p:nvGrpSpPr>
        <p:cNvPr id="109" name="Shape 109"/>
        <p:cNvGrpSpPr/>
        <p:nvPr/>
      </p:nvGrpSpPr>
      <p:grpSpPr>
        <a:xfrm>
          <a:off x="0" y="0"/>
          <a:ext cx="0" cy="0"/>
          <a:chOff x="0" y="0"/>
          <a:chExt cx="0" cy="0"/>
        </a:xfrm>
      </p:grpSpPr>
      <p:sp>
        <p:nvSpPr>
          <p:cNvPr id="110" name="Google Shape;110;p11"/>
          <p:cNvSpPr/>
          <p:nvPr/>
        </p:nvSpPr>
        <p:spPr>
          <a:xfrm flipH="1">
            <a:off x="5569200" y="2834075"/>
            <a:ext cx="3574800" cy="2309400"/>
          </a:xfrm>
          <a:prstGeom prst="rtTriangle">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11" name="Google Shape;111;p11"/>
          <p:cNvGrpSpPr/>
          <p:nvPr/>
        </p:nvGrpSpPr>
        <p:grpSpPr>
          <a:xfrm>
            <a:off x="5959222" y="4119576"/>
            <a:ext cx="2520952" cy="1024165"/>
            <a:chOff x="6917201" y="0"/>
            <a:chExt cx="2227777" cy="863400"/>
          </a:xfrm>
        </p:grpSpPr>
        <p:sp>
          <p:nvSpPr>
            <p:cNvPr id="112" name="Google Shape;112;p11"/>
            <p:cNvSpPr/>
            <p:nvPr/>
          </p:nvSpPr>
          <p:spPr>
            <a:xfrm>
              <a:off x="7641677"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3" name="Google Shape;113;p11"/>
            <p:cNvSpPr/>
            <p:nvPr/>
          </p:nvSpPr>
          <p:spPr>
            <a:xfrm>
              <a:off x="7279439"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4" name="Google Shape;114;p11"/>
            <p:cNvSpPr/>
            <p:nvPr/>
          </p:nvSpPr>
          <p:spPr>
            <a:xfrm>
              <a:off x="6917201"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15" name="Google Shape;115;p11"/>
          <p:cNvGrpSpPr/>
          <p:nvPr/>
        </p:nvGrpSpPr>
        <p:grpSpPr>
          <a:xfrm>
            <a:off x="199149" y="2"/>
            <a:ext cx="2795414" cy="1083308"/>
            <a:chOff x="6917201" y="0"/>
            <a:chExt cx="2227777" cy="863400"/>
          </a:xfrm>
        </p:grpSpPr>
        <p:sp>
          <p:nvSpPr>
            <p:cNvPr id="116" name="Google Shape;116;p11"/>
            <p:cNvSpPr/>
            <p:nvPr/>
          </p:nvSpPr>
          <p:spPr>
            <a:xfrm>
              <a:off x="7641677"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 name="Google Shape;117;p11"/>
            <p:cNvSpPr/>
            <p:nvPr/>
          </p:nvSpPr>
          <p:spPr>
            <a:xfrm>
              <a:off x="7279439"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11"/>
            <p:cNvSpPr/>
            <p:nvPr/>
          </p:nvSpPr>
          <p:spPr>
            <a:xfrm>
              <a:off x="6917201"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19" name="Google Shape;119;p11"/>
          <p:cNvSpPr txBox="1"/>
          <p:nvPr>
            <p:ph hasCustomPrompt="1" type="title"/>
          </p:nvPr>
        </p:nvSpPr>
        <p:spPr>
          <a:xfrm>
            <a:off x="1385850" y="1383850"/>
            <a:ext cx="6372300" cy="1379700"/>
          </a:xfrm>
          <a:prstGeom prst="rect">
            <a:avLst/>
          </a:prstGeom>
        </p:spPr>
        <p:txBody>
          <a:bodyPr anchorCtr="0" anchor="ctr" bIns="91425" lIns="91425" spcFirstLastPara="1" rIns="91425" wrap="square" tIns="91425">
            <a:noAutofit/>
          </a:bodyPr>
          <a:lstStyle>
            <a:lvl1pPr lvl="0" algn="ctr">
              <a:spcBef>
                <a:spcPts val="0"/>
              </a:spcBef>
              <a:spcAft>
                <a:spcPts val="0"/>
              </a:spcAft>
              <a:buClr>
                <a:schemeClr val="dk2"/>
              </a:buClr>
              <a:buSzPts val="8600"/>
              <a:buNone/>
              <a:defRPr sz="8600">
                <a:solidFill>
                  <a:schemeClr val="dk2"/>
                </a:solidFill>
              </a:defRPr>
            </a:lvl1pPr>
            <a:lvl2pPr lvl="1" algn="ctr">
              <a:spcBef>
                <a:spcPts val="0"/>
              </a:spcBef>
              <a:spcAft>
                <a:spcPts val="0"/>
              </a:spcAft>
              <a:buClr>
                <a:schemeClr val="dk2"/>
              </a:buClr>
              <a:buSzPts val="8600"/>
              <a:buNone/>
              <a:defRPr sz="8600">
                <a:solidFill>
                  <a:schemeClr val="dk2"/>
                </a:solidFill>
              </a:defRPr>
            </a:lvl2pPr>
            <a:lvl3pPr lvl="2" algn="ctr">
              <a:spcBef>
                <a:spcPts val="0"/>
              </a:spcBef>
              <a:spcAft>
                <a:spcPts val="0"/>
              </a:spcAft>
              <a:buClr>
                <a:schemeClr val="dk2"/>
              </a:buClr>
              <a:buSzPts val="8600"/>
              <a:buNone/>
              <a:defRPr sz="8600">
                <a:solidFill>
                  <a:schemeClr val="dk2"/>
                </a:solidFill>
              </a:defRPr>
            </a:lvl3pPr>
            <a:lvl4pPr lvl="3" algn="ctr">
              <a:spcBef>
                <a:spcPts val="0"/>
              </a:spcBef>
              <a:spcAft>
                <a:spcPts val="0"/>
              </a:spcAft>
              <a:buClr>
                <a:schemeClr val="dk2"/>
              </a:buClr>
              <a:buSzPts val="8600"/>
              <a:buNone/>
              <a:defRPr sz="8600">
                <a:solidFill>
                  <a:schemeClr val="dk2"/>
                </a:solidFill>
              </a:defRPr>
            </a:lvl4pPr>
            <a:lvl5pPr lvl="4" algn="ctr">
              <a:spcBef>
                <a:spcPts val="0"/>
              </a:spcBef>
              <a:spcAft>
                <a:spcPts val="0"/>
              </a:spcAft>
              <a:buClr>
                <a:schemeClr val="dk2"/>
              </a:buClr>
              <a:buSzPts val="8600"/>
              <a:buNone/>
              <a:defRPr sz="8600">
                <a:solidFill>
                  <a:schemeClr val="dk2"/>
                </a:solidFill>
              </a:defRPr>
            </a:lvl5pPr>
            <a:lvl6pPr lvl="5" algn="ctr">
              <a:spcBef>
                <a:spcPts val="0"/>
              </a:spcBef>
              <a:spcAft>
                <a:spcPts val="0"/>
              </a:spcAft>
              <a:buClr>
                <a:schemeClr val="dk2"/>
              </a:buClr>
              <a:buSzPts val="8600"/>
              <a:buNone/>
              <a:defRPr sz="8600">
                <a:solidFill>
                  <a:schemeClr val="dk2"/>
                </a:solidFill>
              </a:defRPr>
            </a:lvl6pPr>
            <a:lvl7pPr lvl="6" algn="ctr">
              <a:spcBef>
                <a:spcPts val="0"/>
              </a:spcBef>
              <a:spcAft>
                <a:spcPts val="0"/>
              </a:spcAft>
              <a:buClr>
                <a:schemeClr val="dk2"/>
              </a:buClr>
              <a:buSzPts val="8600"/>
              <a:buNone/>
              <a:defRPr sz="8600">
                <a:solidFill>
                  <a:schemeClr val="dk2"/>
                </a:solidFill>
              </a:defRPr>
            </a:lvl7pPr>
            <a:lvl8pPr lvl="7" algn="ctr">
              <a:spcBef>
                <a:spcPts val="0"/>
              </a:spcBef>
              <a:spcAft>
                <a:spcPts val="0"/>
              </a:spcAft>
              <a:buClr>
                <a:schemeClr val="dk2"/>
              </a:buClr>
              <a:buSzPts val="8600"/>
              <a:buNone/>
              <a:defRPr sz="8600">
                <a:solidFill>
                  <a:schemeClr val="dk2"/>
                </a:solidFill>
              </a:defRPr>
            </a:lvl8pPr>
            <a:lvl9pPr lvl="8" algn="ctr">
              <a:spcBef>
                <a:spcPts val="0"/>
              </a:spcBef>
              <a:spcAft>
                <a:spcPts val="0"/>
              </a:spcAft>
              <a:buClr>
                <a:schemeClr val="dk2"/>
              </a:buClr>
              <a:buSzPts val="8600"/>
              <a:buNone/>
              <a:defRPr sz="8600">
                <a:solidFill>
                  <a:schemeClr val="dk2"/>
                </a:solidFill>
              </a:defRPr>
            </a:lvl9pPr>
          </a:lstStyle>
          <a:p>
            <a:r>
              <a:t>xx%</a:t>
            </a:r>
          </a:p>
        </p:txBody>
      </p:sp>
      <p:sp>
        <p:nvSpPr>
          <p:cNvPr id="120" name="Google Shape;120;p11"/>
          <p:cNvSpPr txBox="1"/>
          <p:nvPr>
            <p:ph idx="1" type="body"/>
          </p:nvPr>
        </p:nvSpPr>
        <p:spPr>
          <a:xfrm>
            <a:off x="1385850" y="2863850"/>
            <a:ext cx="6372300" cy="641100"/>
          </a:xfrm>
          <a:prstGeom prst="rect">
            <a:avLst/>
          </a:prstGeom>
        </p:spPr>
        <p:txBody>
          <a:bodyPr anchorCtr="0" anchor="t" bIns="91425" lIns="91425" spcFirstLastPara="1" rIns="91425" wrap="square" tIns="91425">
            <a:noAutofit/>
          </a:bodyPr>
          <a:lstStyle>
            <a:lvl1pPr indent="-311150" lvl="0" marL="457200" algn="ctr">
              <a:spcBef>
                <a:spcPts val="0"/>
              </a:spcBef>
              <a:spcAft>
                <a:spcPts val="0"/>
              </a:spcAft>
              <a:buSzPts val="1300"/>
              <a:buChar char="●"/>
              <a:defRPr/>
            </a:lvl1pPr>
            <a:lvl2pPr indent="-298450" lvl="1" marL="914400" algn="ctr">
              <a:spcBef>
                <a:spcPts val="1600"/>
              </a:spcBef>
              <a:spcAft>
                <a:spcPts val="0"/>
              </a:spcAft>
              <a:buSzPts val="1100"/>
              <a:buChar char="○"/>
              <a:defRPr/>
            </a:lvl2pPr>
            <a:lvl3pPr indent="-298450" lvl="2" marL="1371600" algn="ctr">
              <a:spcBef>
                <a:spcPts val="1600"/>
              </a:spcBef>
              <a:spcAft>
                <a:spcPts val="0"/>
              </a:spcAft>
              <a:buSzPts val="1100"/>
              <a:buChar char="■"/>
              <a:defRPr/>
            </a:lvl3pPr>
            <a:lvl4pPr indent="-298450" lvl="3" marL="1828800" algn="ctr">
              <a:spcBef>
                <a:spcPts val="1600"/>
              </a:spcBef>
              <a:spcAft>
                <a:spcPts val="0"/>
              </a:spcAft>
              <a:buSzPts val="1100"/>
              <a:buChar char="●"/>
              <a:defRPr/>
            </a:lvl4pPr>
            <a:lvl5pPr indent="-298450" lvl="4" marL="2286000" algn="ctr">
              <a:spcBef>
                <a:spcPts val="1600"/>
              </a:spcBef>
              <a:spcAft>
                <a:spcPts val="0"/>
              </a:spcAft>
              <a:buSzPts val="1100"/>
              <a:buChar char="○"/>
              <a:defRPr/>
            </a:lvl5pPr>
            <a:lvl6pPr indent="-298450" lvl="5" marL="2743200" algn="ctr">
              <a:spcBef>
                <a:spcPts val="1600"/>
              </a:spcBef>
              <a:spcAft>
                <a:spcPts val="0"/>
              </a:spcAft>
              <a:buSzPts val="1100"/>
              <a:buChar char="■"/>
              <a:defRPr/>
            </a:lvl6pPr>
            <a:lvl7pPr indent="-298450" lvl="6" marL="3200400" algn="ctr">
              <a:spcBef>
                <a:spcPts val="1600"/>
              </a:spcBef>
              <a:spcAft>
                <a:spcPts val="0"/>
              </a:spcAft>
              <a:buSzPts val="1100"/>
              <a:buChar char="●"/>
              <a:defRPr/>
            </a:lvl7pPr>
            <a:lvl8pPr indent="-298450" lvl="7" marL="3657600" algn="ctr">
              <a:spcBef>
                <a:spcPts val="1600"/>
              </a:spcBef>
              <a:spcAft>
                <a:spcPts val="0"/>
              </a:spcAft>
              <a:buSzPts val="1100"/>
              <a:buChar char="○"/>
              <a:defRPr/>
            </a:lvl8pPr>
            <a:lvl9pPr indent="-298450" lvl="8" marL="4114800" algn="ctr">
              <a:spcBef>
                <a:spcPts val="1600"/>
              </a:spcBef>
              <a:spcAft>
                <a:spcPts val="1600"/>
              </a:spcAft>
              <a:buSzPts val="1100"/>
              <a:buChar char="■"/>
              <a:defRPr/>
            </a:lvl9pPr>
          </a:lstStyle>
          <a:p/>
        </p:txBody>
      </p:sp>
      <p:sp>
        <p:nvSpPr>
          <p:cNvPr id="121" name="Google Shape;121;p11"/>
          <p:cNvSpPr txBox="1"/>
          <p:nvPr>
            <p:ph idx="12" type="sldNum"/>
          </p:nvPr>
        </p:nvSpPr>
        <p:spPr>
          <a:xfrm>
            <a:off x="8390734" y="4543668"/>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122" name="Shape 122"/>
        <p:cNvGrpSpPr/>
        <p:nvPr/>
      </p:nvGrpSpPr>
      <p:grpSpPr>
        <a:xfrm>
          <a:off x="0" y="0"/>
          <a:ext cx="0" cy="0"/>
          <a:chOff x="0" y="0"/>
          <a:chExt cx="0" cy="0"/>
        </a:xfrm>
      </p:grpSpPr>
      <p:sp>
        <p:nvSpPr>
          <p:cNvPr id="123" name="Google Shape;123;p12"/>
          <p:cNvSpPr txBox="1"/>
          <p:nvPr>
            <p:ph idx="12" type="sldNum"/>
          </p:nvPr>
        </p:nvSpPr>
        <p:spPr>
          <a:xfrm>
            <a:off x="8390734" y="4543668"/>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bg>
      <p:bgPr>
        <a:solidFill>
          <a:schemeClr val="accent3"/>
        </a:solidFill>
      </p:bgPr>
    </p:bg>
    <p:spTree>
      <p:nvGrpSpPr>
        <p:cNvPr id="37" name="Shape 37"/>
        <p:cNvGrpSpPr/>
        <p:nvPr/>
      </p:nvGrpSpPr>
      <p:grpSpPr>
        <a:xfrm>
          <a:off x="0" y="0"/>
          <a:ext cx="0" cy="0"/>
          <a:chOff x="0" y="0"/>
          <a:chExt cx="0" cy="0"/>
        </a:xfrm>
      </p:grpSpPr>
      <p:sp>
        <p:nvSpPr>
          <p:cNvPr id="38" name="Google Shape;38;p3"/>
          <p:cNvSpPr/>
          <p:nvPr/>
        </p:nvSpPr>
        <p:spPr>
          <a:xfrm flipH="1">
            <a:off x="4757100" y="2309400"/>
            <a:ext cx="4386900" cy="2834100"/>
          </a:xfrm>
          <a:prstGeom prst="rtTriangle">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39" name="Google Shape;39;p3"/>
          <p:cNvGrpSpPr/>
          <p:nvPr/>
        </p:nvGrpSpPr>
        <p:grpSpPr>
          <a:xfrm>
            <a:off x="5594191" y="3961115"/>
            <a:ext cx="2910145" cy="1182340"/>
            <a:chOff x="6917201" y="0"/>
            <a:chExt cx="2227777" cy="863400"/>
          </a:xfrm>
        </p:grpSpPr>
        <p:sp>
          <p:nvSpPr>
            <p:cNvPr id="40" name="Google Shape;40;p3"/>
            <p:cNvSpPr/>
            <p:nvPr/>
          </p:nvSpPr>
          <p:spPr>
            <a:xfrm>
              <a:off x="7641677"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 name="Google Shape;41;p3"/>
            <p:cNvSpPr/>
            <p:nvPr/>
          </p:nvSpPr>
          <p:spPr>
            <a:xfrm>
              <a:off x="7279439"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 name="Google Shape;42;p3"/>
            <p:cNvSpPr/>
            <p:nvPr/>
          </p:nvSpPr>
          <p:spPr>
            <a:xfrm>
              <a:off x="6917201"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43" name="Google Shape;43;p3"/>
          <p:cNvGrpSpPr/>
          <p:nvPr/>
        </p:nvGrpSpPr>
        <p:grpSpPr>
          <a:xfrm>
            <a:off x="199149" y="2"/>
            <a:ext cx="2795414" cy="1083308"/>
            <a:chOff x="6917201" y="0"/>
            <a:chExt cx="2227777" cy="863400"/>
          </a:xfrm>
        </p:grpSpPr>
        <p:sp>
          <p:nvSpPr>
            <p:cNvPr id="44" name="Google Shape;44;p3"/>
            <p:cNvSpPr/>
            <p:nvPr/>
          </p:nvSpPr>
          <p:spPr>
            <a:xfrm>
              <a:off x="7641677"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 name="Google Shape;45;p3"/>
            <p:cNvSpPr/>
            <p:nvPr/>
          </p:nvSpPr>
          <p:spPr>
            <a:xfrm>
              <a:off x="7279439"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 name="Google Shape;46;p3"/>
            <p:cNvSpPr/>
            <p:nvPr/>
          </p:nvSpPr>
          <p:spPr>
            <a:xfrm>
              <a:off x="6917201"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47" name="Google Shape;47;p3"/>
          <p:cNvSpPr txBox="1"/>
          <p:nvPr>
            <p:ph type="title"/>
          </p:nvPr>
        </p:nvSpPr>
        <p:spPr>
          <a:xfrm>
            <a:off x="1888684" y="1746100"/>
            <a:ext cx="5377500" cy="1646100"/>
          </a:xfrm>
          <a:prstGeom prst="rect">
            <a:avLst/>
          </a:prstGeom>
        </p:spPr>
        <p:txBody>
          <a:bodyPr anchorCtr="0" anchor="ctr" bIns="91425" lIns="91425" spcFirstLastPara="1" rIns="91425" wrap="square" tIns="91425">
            <a:noAutofit/>
          </a:bodyPr>
          <a:lstStyle>
            <a:lvl1pPr lvl="0" algn="ctr">
              <a:spcBef>
                <a:spcPts val="0"/>
              </a:spcBef>
              <a:spcAft>
                <a:spcPts val="0"/>
              </a:spcAft>
              <a:buClr>
                <a:schemeClr val="dk2"/>
              </a:buClr>
              <a:buSzPts val="3200"/>
              <a:buNone/>
              <a:defRPr sz="3200">
                <a:solidFill>
                  <a:schemeClr val="dk2"/>
                </a:solidFill>
              </a:defRPr>
            </a:lvl1pPr>
            <a:lvl2pPr lvl="1" algn="ctr">
              <a:spcBef>
                <a:spcPts val="0"/>
              </a:spcBef>
              <a:spcAft>
                <a:spcPts val="0"/>
              </a:spcAft>
              <a:buClr>
                <a:schemeClr val="dk2"/>
              </a:buClr>
              <a:buSzPts val="3200"/>
              <a:buNone/>
              <a:defRPr sz="3200">
                <a:solidFill>
                  <a:schemeClr val="dk2"/>
                </a:solidFill>
              </a:defRPr>
            </a:lvl2pPr>
            <a:lvl3pPr lvl="2" algn="ctr">
              <a:spcBef>
                <a:spcPts val="0"/>
              </a:spcBef>
              <a:spcAft>
                <a:spcPts val="0"/>
              </a:spcAft>
              <a:buClr>
                <a:schemeClr val="dk2"/>
              </a:buClr>
              <a:buSzPts val="3200"/>
              <a:buNone/>
              <a:defRPr sz="3200">
                <a:solidFill>
                  <a:schemeClr val="dk2"/>
                </a:solidFill>
              </a:defRPr>
            </a:lvl3pPr>
            <a:lvl4pPr lvl="3" algn="ctr">
              <a:spcBef>
                <a:spcPts val="0"/>
              </a:spcBef>
              <a:spcAft>
                <a:spcPts val="0"/>
              </a:spcAft>
              <a:buClr>
                <a:schemeClr val="dk2"/>
              </a:buClr>
              <a:buSzPts val="3200"/>
              <a:buNone/>
              <a:defRPr sz="3200">
                <a:solidFill>
                  <a:schemeClr val="dk2"/>
                </a:solidFill>
              </a:defRPr>
            </a:lvl4pPr>
            <a:lvl5pPr lvl="4" algn="ctr">
              <a:spcBef>
                <a:spcPts val="0"/>
              </a:spcBef>
              <a:spcAft>
                <a:spcPts val="0"/>
              </a:spcAft>
              <a:buClr>
                <a:schemeClr val="dk2"/>
              </a:buClr>
              <a:buSzPts val="3200"/>
              <a:buNone/>
              <a:defRPr sz="3200">
                <a:solidFill>
                  <a:schemeClr val="dk2"/>
                </a:solidFill>
              </a:defRPr>
            </a:lvl5pPr>
            <a:lvl6pPr lvl="5" algn="ctr">
              <a:spcBef>
                <a:spcPts val="0"/>
              </a:spcBef>
              <a:spcAft>
                <a:spcPts val="0"/>
              </a:spcAft>
              <a:buClr>
                <a:schemeClr val="dk2"/>
              </a:buClr>
              <a:buSzPts val="3200"/>
              <a:buNone/>
              <a:defRPr sz="3200">
                <a:solidFill>
                  <a:schemeClr val="dk2"/>
                </a:solidFill>
              </a:defRPr>
            </a:lvl6pPr>
            <a:lvl7pPr lvl="6" algn="ctr">
              <a:spcBef>
                <a:spcPts val="0"/>
              </a:spcBef>
              <a:spcAft>
                <a:spcPts val="0"/>
              </a:spcAft>
              <a:buClr>
                <a:schemeClr val="dk2"/>
              </a:buClr>
              <a:buSzPts val="3200"/>
              <a:buNone/>
              <a:defRPr sz="3200">
                <a:solidFill>
                  <a:schemeClr val="dk2"/>
                </a:solidFill>
              </a:defRPr>
            </a:lvl7pPr>
            <a:lvl8pPr lvl="7" algn="ctr">
              <a:spcBef>
                <a:spcPts val="0"/>
              </a:spcBef>
              <a:spcAft>
                <a:spcPts val="0"/>
              </a:spcAft>
              <a:buClr>
                <a:schemeClr val="dk2"/>
              </a:buClr>
              <a:buSzPts val="3200"/>
              <a:buNone/>
              <a:defRPr sz="3200">
                <a:solidFill>
                  <a:schemeClr val="dk2"/>
                </a:solidFill>
              </a:defRPr>
            </a:lvl8pPr>
            <a:lvl9pPr lvl="8" algn="ctr">
              <a:spcBef>
                <a:spcPts val="0"/>
              </a:spcBef>
              <a:spcAft>
                <a:spcPts val="0"/>
              </a:spcAft>
              <a:buClr>
                <a:schemeClr val="dk2"/>
              </a:buClr>
              <a:buSzPts val="3200"/>
              <a:buNone/>
              <a:defRPr sz="3200">
                <a:solidFill>
                  <a:schemeClr val="dk2"/>
                </a:solidFill>
              </a:defRPr>
            </a:lvl9pPr>
          </a:lstStyle>
          <a:p/>
        </p:txBody>
      </p:sp>
      <p:sp>
        <p:nvSpPr>
          <p:cNvPr id="48" name="Google Shape;48;p3"/>
          <p:cNvSpPr txBox="1"/>
          <p:nvPr>
            <p:ph idx="12" type="sldNum"/>
          </p:nvPr>
        </p:nvSpPr>
        <p:spPr>
          <a:xfrm>
            <a:off x="8390734" y="4543668"/>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body" type="tx">
  <p:cSld name="TITLE_AND_BODY">
    <p:bg>
      <p:bgPr>
        <a:solidFill>
          <a:schemeClr val="dk2"/>
        </a:solidFill>
      </p:bgPr>
    </p:bg>
    <p:spTree>
      <p:nvGrpSpPr>
        <p:cNvPr id="49" name="Shape 49"/>
        <p:cNvGrpSpPr/>
        <p:nvPr/>
      </p:nvGrpSpPr>
      <p:grpSpPr>
        <a:xfrm>
          <a:off x="0" y="0"/>
          <a:ext cx="0" cy="0"/>
          <a:chOff x="0" y="0"/>
          <a:chExt cx="0" cy="0"/>
        </a:xfrm>
      </p:grpSpPr>
      <p:sp>
        <p:nvSpPr>
          <p:cNvPr id="50" name="Google Shape;50;p4"/>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 name="Google Shape;51;p4"/>
          <p:cNvSpPr/>
          <p:nvPr/>
        </p:nvSpPr>
        <p:spPr>
          <a:xfrm>
            <a:off x="31" y="2824500"/>
            <a:ext cx="7370400" cy="2319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 name="Google Shape;52;p4"/>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 name="Google Shape;53;p4"/>
          <p:cNvSpPr txBox="1"/>
          <p:nvPr>
            <p:ph type="title"/>
          </p:nvPr>
        </p:nvSpPr>
        <p:spPr>
          <a:xfrm>
            <a:off x="819150" y="845600"/>
            <a:ext cx="7505700" cy="954600"/>
          </a:xfrm>
          <a:prstGeom prst="rect">
            <a:avLst/>
          </a:prstGeom>
        </p:spPr>
        <p:txBody>
          <a:bodyPr anchorCtr="0" anchor="t" bIns="91425" lIns="91425" spcFirstLastPara="1" rIns="91425" wrap="square" tIns="91425">
            <a:no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54" name="Google Shape;54;p4"/>
          <p:cNvSpPr txBox="1"/>
          <p:nvPr>
            <p:ph idx="1" type="body"/>
          </p:nvPr>
        </p:nvSpPr>
        <p:spPr>
          <a:xfrm>
            <a:off x="819150" y="1990725"/>
            <a:ext cx="7505700" cy="2448000"/>
          </a:xfrm>
          <a:prstGeom prst="rect">
            <a:avLst/>
          </a:prstGeom>
        </p:spPr>
        <p:txBody>
          <a:bodyPr anchorCtr="0" anchor="t" bIns="91425" lIns="91425" spcFirstLastPara="1" rIns="91425" wrap="square" tIns="91425">
            <a:noAutofit/>
          </a:bodyPr>
          <a:lstStyle>
            <a:lvl1pPr indent="-311150" lvl="0" marL="457200">
              <a:spcBef>
                <a:spcPts val="0"/>
              </a:spcBef>
              <a:spcAft>
                <a:spcPts val="0"/>
              </a:spcAft>
              <a:buSzPts val="1300"/>
              <a:buChar char="●"/>
              <a:defRPr/>
            </a:lvl1pPr>
            <a:lvl2pPr indent="-298450" lvl="1" marL="914400">
              <a:spcBef>
                <a:spcPts val="1600"/>
              </a:spcBef>
              <a:spcAft>
                <a:spcPts val="0"/>
              </a:spcAft>
              <a:buSzPts val="1100"/>
              <a:buChar char="○"/>
              <a:defRPr/>
            </a:lvl2pPr>
            <a:lvl3pPr indent="-298450" lvl="2" marL="1371600">
              <a:spcBef>
                <a:spcPts val="1600"/>
              </a:spcBef>
              <a:spcAft>
                <a:spcPts val="0"/>
              </a:spcAft>
              <a:buSzPts val="1100"/>
              <a:buChar char="■"/>
              <a:defRPr/>
            </a:lvl3pPr>
            <a:lvl4pPr indent="-298450" lvl="3" marL="1828800">
              <a:spcBef>
                <a:spcPts val="1600"/>
              </a:spcBef>
              <a:spcAft>
                <a:spcPts val="0"/>
              </a:spcAft>
              <a:buSzPts val="1100"/>
              <a:buChar char="●"/>
              <a:defRPr/>
            </a:lvl4pPr>
            <a:lvl5pPr indent="-298450" lvl="4" marL="2286000">
              <a:spcBef>
                <a:spcPts val="1600"/>
              </a:spcBef>
              <a:spcAft>
                <a:spcPts val="0"/>
              </a:spcAft>
              <a:buSzPts val="1100"/>
              <a:buChar char="○"/>
              <a:defRPr/>
            </a:lvl5pPr>
            <a:lvl6pPr indent="-298450" lvl="5" marL="2743200">
              <a:spcBef>
                <a:spcPts val="1600"/>
              </a:spcBef>
              <a:spcAft>
                <a:spcPts val="0"/>
              </a:spcAft>
              <a:buSzPts val="1100"/>
              <a:buChar char="■"/>
              <a:defRPr/>
            </a:lvl6pPr>
            <a:lvl7pPr indent="-298450" lvl="6" marL="3200400">
              <a:spcBef>
                <a:spcPts val="1600"/>
              </a:spcBef>
              <a:spcAft>
                <a:spcPts val="0"/>
              </a:spcAft>
              <a:buSzPts val="1100"/>
              <a:buChar char="●"/>
              <a:defRPr/>
            </a:lvl7pPr>
            <a:lvl8pPr indent="-298450" lvl="7" marL="3657600">
              <a:spcBef>
                <a:spcPts val="1600"/>
              </a:spcBef>
              <a:spcAft>
                <a:spcPts val="0"/>
              </a:spcAft>
              <a:buSzPts val="1100"/>
              <a:buChar char="○"/>
              <a:defRPr/>
            </a:lvl8pPr>
            <a:lvl9pPr indent="-298450" lvl="8" marL="4114800">
              <a:spcBef>
                <a:spcPts val="1600"/>
              </a:spcBef>
              <a:spcAft>
                <a:spcPts val="1600"/>
              </a:spcAft>
              <a:buSzPts val="1100"/>
              <a:buChar char="■"/>
              <a:defRPr/>
            </a:lvl9pPr>
          </a:lstStyle>
          <a:p/>
        </p:txBody>
      </p:sp>
      <p:sp>
        <p:nvSpPr>
          <p:cNvPr id="55" name="Google Shape;55;p4"/>
          <p:cNvSpPr txBox="1"/>
          <p:nvPr>
            <p:ph idx="12" type="sldNum"/>
          </p:nvPr>
        </p:nvSpPr>
        <p:spPr>
          <a:xfrm>
            <a:off x="8390734" y="4543668"/>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two columns" type="twoColTx">
  <p:cSld name="TITLE_AND_TWO_COLUMNS">
    <p:bg>
      <p:bgPr>
        <a:solidFill>
          <a:schemeClr val="dk2"/>
        </a:solidFill>
      </p:bgPr>
    </p:bg>
    <p:spTree>
      <p:nvGrpSpPr>
        <p:cNvPr id="56" name="Shape 56"/>
        <p:cNvGrpSpPr/>
        <p:nvPr/>
      </p:nvGrpSpPr>
      <p:grpSpPr>
        <a:xfrm>
          <a:off x="0" y="0"/>
          <a:ext cx="0" cy="0"/>
          <a:chOff x="0" y="0"/>
          <a:chExt cx="0" cy="0"/>
        </a:xfrm>
      </p:grpSpPr>
      <p:sp>
        <p:nvSpPr>
          <p:cNvPr id="57" name="Google Shape;57;p5"/>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 name="Google Shape;58;p5"/>
          <p:cNvSpPr/>
          <p:nvPr/>
        </p:nvSpPr>
        <p:spPr>
          <a:xfrm>
            <a:off x="31" y="2824500"/>
            <a:ext cx="7370400" cy="2319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 name="Google Shape;59;p5"/>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 name="Google Shape;60;p5"/>
          <p:cNvSpPr txBox="1"/>
          <p:nvPr>
            <p:ph type="title"/>
          </p:nvPr>
        </p:nvSpPr>
        <p:spPr>
          <a:xfrm>
            <a:off x="819150" y="845600"/>
            <a:ext cx="7505700" cy="954600"/>
          </a:xfrm>
          <a:prstGeom prst="rect">
            <a:avLst/>
          </a:prstGeom>
        </p:spPr>
        <p:txBody>
          <a:bodyPr anchorCtr="0" anchor="t" bIns="91425" lIns="91425" spcFirstLastPara="1" rIns="91425" wrap="square" tIns="91425">
            <a:no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61" name="Google Shape;61;p5"/>
          <p:cNvSpPr txBox="1"/>
          <p:nvPr>
            <p:ph idx="1" type="body"/>
          </p:nvPr>
        </p:nvSpPr>
        <p:spPr>
          <a:xfrm>
            <a:off x="819150" y="1990725"/>
            <a:ext cx="3686100" cy="2448000"/>
          </a:xfrm>
          <a:prstGeom prst="rect">
            <a:avLst/>
          </a:prstGeom>
        </p:spPr>
        <p:txBody>
          <a:bodyPr anchorCtr="0" anchor="t" bIns="91425" lIns="91425" spcFirstLastPara="1" rIns="91425" wrap="square" tIns="91425">
            <a:noAutofit/>
          </a:bodyPr>
          <a:lstStyle>
            <a:lvl1pPr indent="-311150" lvl="0" marL="457200">
              <a:spcBef>
                <a:spcPts val="0"/>
              </a:spcBef>
              <a:spcAft>
                <a:spcPts val="0"/>
              </a:spcAft>
              <a:buSzPts val="1300"/>
              <a:buChar char="●"/>
              <a:defRPr/>
            </a:lvl1pPr>
            <a:lvl2pPr indent="-298450" lvl="1" marL="914400">
              <a:spcBef>
                <a:spcPts val="1600"/>
              </a:spcBef>
              <a:spcAft>
                <a:spcPts val="0"/>
              </a:spcAft>
              <a:buSzPts val="1100"/>
              <a:buChar char="○"/>
              <a:defRPr/>
            </a:lvl2pPr>
            <a:lvl3pPr indent="-298450" lvl="2" marL="1371600">
              <a:spcBef>
                <a:spcPts val="1600"/>
              </a:spcBef>
              <a:spcAft>
                <a:spcPts val="0"/>
              </a:spcAft>
              <a:buSzPts val="1100"/>
              <a:buChar char="■"/>
              <a:defRPr/>
            </a:lvl3pPr>
            <a:lvl4pPr indent="-298450" lvl="3" marL="1828800">
              <a:spcBef>
                <a:spcPts val="1600"/>
              </a:spcBef>
              <a:spcAft>
                <a:spcPts val="0"/>
              </a:spcAft>
              <a:buSzPts val="1100"/>
              <a:buChar char="●"/>
              <a:defRPr/>
            </a:lvl4pPr>
            <a:lvl5pPr indent="-298450" lvl="4" marL="2286000">
              <a:spcBef>
                <a:spcPts val="1600"/>
              </a:spcBef>
              <a:spcAft>
                <a:spcPts val="0"/>
              </a:spcAft>
              <a:buSzPts val="1100"/>
              <a:buChar char="○"/>
              <a:defRPr/>
            </a:lvl5pPr>
            <a:lvl6pPr indent="-298450" lvl="5" marL="2743200">
              <a:spcBef>
                <a:spcPts val="1600"/>
              </a:spcBef>
              <a:spcAft>
                <a:spcPts val="0"/>
              </a:spcAft>
              <a:buSzPts val="1100"/>
              <a:buChar char="■"/>
              <a:defRPr/>
            </a:lvl6pPr>
            <a:lvl7pPr indent="-298450" lvl="6" marL="3200400">
              <a:spcBef>
                <a:spcPts val="1600"/>
              </a:spcBef>
              <a:spcAft>
                <a:spcPts val="0"/>
              </a:spcAft>
              <a:buSzPts val="1100"/>
              <a:buChar char="●"/>
              <a:defRPr/>
            </a:lvl7pPr>
            <a:lvl8pPr indent="-298450" lvl="7" marL="3657600">
              <a:spcBef>
                <a:spcPts val="1600"/>
              </a:spcBef>
              <a:spcAft>
                <a:spcPts val="0"/>
              </a:spcAft>
              <a:buSzPts val="1100"/>
              <a:buChar char="○"/>
              <a:defRPr/>
            </a:lvl8pPr>
            <a:lvl9pPr indent="-298450" lvl="8" marL="4114800">
              <a:spcBef>
                <a:spcPts val="1600"/>
              </a:spcBef>
              <a:spcAft>
                <a:spcPts val="1600"/>
              </a:spcAft>
              <a:buSzPts val="1100"/>
              <a:buChar char="■"/>
              <a:defRPr/>
            </a:lvl9pPr>
          </a:lstStyle>
          <a:p/>
        </p:txBody>
      </p:sp>
      <p:sp>
        <p:nvSpPr>
          <p:cNvPr id="62" name="Google Shape;62;p5"/>
          <p:cNvSpPr txBox="1"/>
          <p:nvPr>
            <p:ph idx="2" type="body"/>
          </p:nvPr>
        </p:nvSpPr>
        <p:spPr>
          <a:xfrm>
            <a:off x="4638675" y="1990725"/>
            <a:ext cx="3686100" cy="2448000"/>
          </a:xfrm>
          <a:prstGeom prst="rect">
            <a:avLst/>
          </a:prstGeom>
        </p:spPr>
        <p:txBody>
          <a:bodyPr anchorCtr="0" anchor="t" bIns="91425" lIns="91425" spcFirstLastPara="1" rIns="91425" wrap="square" tIns="91425">
            <a:noAutofit/>
          </a:bodyPr>
          <a:lstStyle>
            <a:lvl1pPr indent="-311150" lvl="0" marL="457200">
              <a:spcBef>
                <a:spcPts val="0"/>
              </a:spcBef>
              <a:spcAft>
                <a:spcPts val="0"/>
              </a:spcAft>
              <a:buSzPts val="1300"/>
              <a:buChar char="●"/>
              <a:defRPr/>
            </a:lvl1pPr>
            <a:lvl2pPr indent="-298450" lvl="1" marL="914400">
              <a:spcBef>
                <a:spcPts val="1600"/>
              </a:spcBef>
              <a:spcAft>
                <a:spcPts val="0"/>
              </a:spcAft>
              <a:buSzPts val="1100"/>
              <a:buChar char="○"/>
              <a:defRPr/>
            </a:lvl2pPr>
            <a:lvl3pPr indent="-298450" lvl="2" marL="1371600">
              <a:spcBef>
                <a:spcPts val="1600"/>
              </a:spcBef>
              <a:spcAft>
                <a:spcPts val="0"/>
              </a:spcAft>
              <a:buSzPts val="1100"/>
              <a:buChar char="■"/>
              <a:defRPr/>
            </a:lvl3pPr>
            <a:lvl4pPr indent="-298450" lvl="3" marL="1828800">
              <a:spcBef>
                <a:spcPts val="1600"/>
              </a:spcBef>
              <a:spcAft>
                <a:spcPts val="0"/>
              </a:spcAft>
              <a:buSzPts val="1100"/>
              <a:buChar char="●"/>
              <a:defRPr/>
            </a:lvl4pPr>
            <a:lvl5pPr indent="-298450" lvl="4" marL="2286000">
              <a:spcBef>
                <a:spcPts val="1600"/>
              </a:spcBef>
              <a:spcAft>
                <a:spcPts val="0"/>
              </a:spcAft>
              <a:buSzPts val="1100"/>
              <a:buChar char="○"/>
              <a:defRPr/>
            </a:lvl5pPr>
            <a:lvl6pPr indent="-298450" lvl="5" marL="2743200">
              <a:spcBef>
                <a:spcPts val="1600"/>
              </a:spcBef>
              <a:spcAft>
                <a:spcPts val="0"/>
              </a:spcAft>
              <a:buSzPts val="1100"/>
              <a:buChar char="■"/>
              <a:defRPr/>
            </a:lvl6pPr>
            <a:lvl7pPr indent="-298450" lvl="6" marL="3200400">
              <a:spcBef>
                <a:spcPts val="1600"/>
              </a:spcBef>
              <a:spcAft>
                <a:spcPts val="0"/>
              </a:spcAft>
              <a:buSzPts val="1100"/>
              <a:buChar char="●"/>
              <a:defRPr/>
            </a:lvl7pPr>
            <a:lvl8pPr indent="-298450" lvl="7" marL="3657600">
              <a:spcBef>
                <a:spcPts val="1600"/>
              </a:spcBef>
              <a:spcAft>
                <a:spcPts val="0"/>
              </a:spcAft>
              <a:buSzPts val="1100"/>
              <a:buChar char="○"/>
              <a:defRPr/>
            </a:lvl8pPr>
            <a:lvl9pPr indent="-298450" lvl="8" marL="4114800">
              <a:spcBef>
                <a:spcPts val="1600"/>
              </a:spcBef>
              <a:spcAft>
                <a:spcPts val="1600"/>
              </a:spcAft>
              <a:buSzPts val="1100"/>
              <a:buChar char="■"/>
              <a:defRPr/>
            </a:lvl9pPr>
          </a:lstStyle>
          <a:p/>
        </p:txBody>
      </p:sp>
      <p:sp>
        <p:nvSpPr>
          <p:cNvPr id="63" name="Google Shape;63;p5"/>
          <p:cNvSpPr txBox="1"/>
          <p:nvPr>
            <p:ph idx="12" type="sldNum"/>
          </p:nvPr>
        </p:nvSpPr>
        <p:spPr>
          <a:xfrm>
            <a:off x="8390734" y="4543668"/>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bg>
      <p:bgPr>
        <a:solidFill>
          <a:schemeClr val="dk2"/>
        </a:solidFill>
      </p:bgPr>
    </p:bg>
    <p:spTree>
      <p:nvGrpSpPr>
        <p:cNvPr id="64" name="Shape 64"/>
        <p:cNvGrpSpPr/>
        <p:nvPr/>
      </p:nvGrpSpPr>
      <p:grpSpPr>
        <a:xfrm>
          <a:off x="0" y="0"/>
          <a:ext cx="0" cy="0"/>
          <a:chOff x="0" y="0"/>
          <a:chExt cx="0" cy="0"/>
        </a:xfrm>
      </p:grpSpPr>
      <p:sp>
        <p:nvSpPr>
          <p:cNvPr id="65" name="Google Shape;65;p6"/>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 name="Google Shape;66;p6"/>
          <p:cNvSpPr/>
          <p:nvPr/>
        </p:nvSpPr>
        <p:spPr>
          <a:xfrm>
            <a:off x="31" y="2824500"/>
            <a:ext cx="7370400" cy="2319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7" name="Google Shape;67;p6"/>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 name="Google Shape;68;p6"/>
          <p:cNvSpPr txBox="1"/>
          <p:nvPr>
            <p:ph type="title"/>
          </p:nvPr>
        </p:nvSpPr>
        <p:spPr>
          <a:xfrm>
            <a:off x="819150" y="845600"/>
            <a:ext cx="7505700" cy="954600"/>
          </a:xfrm>
          <a:prstGeom prst="rect">
            <a:avLst/>
          </a:prstGeom>
        </p:spPr>
        <p:txBody>
          <a:bodyPr anchorCtr="0" anchor="t" bIns="91425" lIns="91425" spcFirstLastPara="1" rIns="91425" wrap="square" tIns="91425">
            <a:no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69" name="Google Shape;69;p6"/>
          <p:cNvSpPr txBox="1"/>
          <p:nvPr>
            <p:ph idx="12" type="sldNum"/>
          </p:nvPr>
        </p:nvSpPr>
        <p:spPr>
          <a:xfrm>
            <a:off x="8390734" y="4543668"/>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One column text">
  <p:cSld name="ONE_COLUMN_TEXT">
    <p:bg>
      <p:bgPr>
        <a:solidFill>
          <a:schemeClr val="accent3"/>
        </a:solidFill>
      </p:bgPr>
    </p:bg>
    <p:spTree>
      <p:nvGrpSpPr>
        <p:cNvPr id="70" name="Shape 70"/>
        <p:cNvGrpSpPr/>
        <p:nvPr/>
      </p:nvGrpSpPr>
      <p:grpSpPr>
        <a:xfrm>
          <a:off x="0" y="0"/>
          <a:ext cx="0" cy="0"/>
          <a:chOff x="0" y="0"/>
          <a:chExt cx="0" cy="0"/>
        </a:xfrm>
      </p:grpSpPr>
      <p:sp>
        <p:nvSpPr>
          <p:cNvPr id="71" name="Google Shape;71;p7"/>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 name="Google Shape;72;p7"/>
          <p:cNvSpPr/>
          <p:nvPr/>
        </p:nvSpPr>
        <p:spPr>
          <a:xfrm>
            <a:off x="31" y="2824500"/>
            <a:ext cx="7370400" cy="2319000"/>
          </a:xfrm>
          <a:prstGeom prst="rtTriangl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 name="Google Shape;73;p7"/>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 name="Google Shape;74;p7"/>
          <p:cNvSpPr txBox="1"/>
          <p:nvPr>
            <p:ph type="title"/>
          </p:nvPr>
        </p:nvSpPr>
        <p:spPr>
          <a:xfrm>
            <a:off x="819150" y="845600"/>
            <a:ext cx="3709200" cy="1383000"/>
          </a:xfrm>
          <a:prstGeom prst="rect">
            <a:avLst/>
          </a:prstGeom>
        </p:spPr>
        <p:txBody>
          <a:bodyPr anchorCtr="0" anchor="t" bIns="91425" lIns="91425" spcFirstLastPara="1" rIns="91425" wrap="square" tIns="91425">
            <a:no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75" name="Google Shape;75;p7"/>
          <p:cNvSpPr txBox="1"/>
          <p:nvPr>
            <p:ph idx="1" type="body"/>
          </p:nvPr>
        </p:nvSpPr>
        <p:spPr>
          <a:xfrm>
            <a:off x="830700" y="2319050"/>
            <a:ext cx="3709200" cy="2119800"/>
          </a:xfrm>
          <a:prstGeom prst="rect">
            <a:avLst/>
          </a:prstGeom>
        </p:spPr>
        <p:txBody>
          <a:bodyPr anchorCtr="0" anchor="t" bIns="91425" lIns="91425" spcFirstLastPara="1" rIns="91425" wrap="square" tIns="91425">
            <a:noAutofit/>
          </a:bodyPr>
          <a:lstStyle>
            <a:lvl1pPr indent="-311150" lvl="0" marL="457200">
              <a:spcBef>
                <a:spcPts val="0"/>
              </a:spcBef>
              <a:spcAft>
                <a:spcPts val="0"/>
              </a:spcAft>
              <a:buSzPts val="1300"/>
              <a:buChar char="●"/>
              <a:defRPr/>
            </a:lvl1pPr>
            <a:lvl2pPr indent="-298450" lvl="1" marL="914400">
              <a:spcBef>
                <a:spcPts val="1600"/>
              </a:spcBef>
              <a:spcAft>
                <a:spcPts val="0"/>
              </a:spcAft>
              <a:buSzPts val="1100"/>
              <a:buChar char="○"/>
              <a:defRPr/>
            </a:lvl2pPr>
            <a:lvl3pPr indent="-298450" lvl="2" marL="1371600">
              <a:spcBef>
                <a:spcPts val="1600"/>
              </a:spcBef>
              <a:spcAft>
                <a:spcPts val="0"/>
              </a:spcAft>
              <a:buSzPts val="1100"/>
              <a:buChar char="■"/>
              <a:defRPr/>
            </a:lvl3pPr>
            <a:lvl4pPr indent="-298450" lvl="3" marL="1828800">
              <a:spcBef>
                <a:spcPts val="1600"/>
              </a:spcBef>
              <a:spcAft>
                <a:spcPts val="0"/>
              </a:spcAft>
              <a:buSzPts val="1100"/>
              <a:buChar char="●"/>
              <a:defRPr/>
            </a:lvl4pPr>
            <a:lvl5pPr indent="-298450" lvl="4" marL="2286000">
              <a:spcBef>
                <a:spcPts val="1600"/>
              </a:spcBef>
              <a:spcAft>
                <a:spcPts val="0"/>
              </a:spcAft>
              <a:buSzPts val="1100"/>
              <a:buChar char="○"/>
              <a:defRPr/>
            </a:lvl5pPr>
            <a:lvl6pPr indent="-298450" lvl="5" marL="2743200">
              <a:spcBef>
                <a:spcPts val="1600"/>
              </a:spcBef>
              <a:spcAft>
                <a:spcPts val="0"/>
              </a:spcAft>
              <a:buSzPts val="1100"/>
              <a:buChar char="■"/>
              <a:defRPr/>
            </a:lvl6pPr>
            <a:lvl7pPr indent="-298450" lvl="6" marL="3200400">
              <a:spcBef>
                <a:spcPts val="1600"/>
              </a:spcBef>
              <a:spcAft>
                <a:spcPts val="0"/>
              </a:spcAft>
              <a:buSzPts val="1100"/>
              <a:buChar char="●"/>
              <a:defRPr/>
            </a:lvl7pPr>
            <a:lvl8pPr indent="-298450" lvl="7" marL="3657600">
              <a:spcBef>
                <a:spcPts val="1600"/>
              </a:spcBef>
              <a:spcAft>
                <a:spcPts val="0"/>
              </a:spcAft>
              <a:buSzPts val="1100"/>
              <a:buChar char="○"/>
              <a:defRPr/>
            </a:lvl8pPr>
            <a:lvl9pPr indent="-298450" lvl="8" marL="4114800">
              <a:spcBef>
                <a:spcPts val="1600"/>
              </a:spcBef>
              <a:spcAft>
                <a:spcPts val="1600"/>
              </a:spcAft>
              <a:buSzPts val="1100"/>
              <a:buChar char="■"/>
              <a:defRPr/>
            </a:lvl9pPr>
          </a:lstStyle>
          <a:p/>
        </p:txBody>
      </p:sp>
      <p:sp>
        <p:nvSpPr>
          <p:cNvPr id="76" name="Google Shape;76;p7"/>
          <p:cNvSpPr txBox="1"/>
          <p:nvPr>
            <p:ph idx="12" type="sldNum"/>
          </p:nvPr>
        </p:nvSpPr>
        <p:spPr>
          <a:xfrm>
            <a:off x="8390734" y="4543668"/>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Main point">
  <p:cSld name="MAIN_POINT">
    <p:bg>
      <p:bgPr>
        <a:solidFill>
          <a:schemeClr val="accent1"/>
        </a:solidFill>
      </p:bgPr>
    </p:bg>
    <p:spTree>
      <p:nvGrpSpPr>
        <p:cNvPr id="77" name="Shape 77"/>
        <p:cNvGrpSpPr/>
        <p:nvPr/>
      </p:nvGrpSpPr>
      <p:grpSpPr>
        <a:xfrm>
          <a:off x="0" y="0"/>
          <a:ext cx="0" cy="0"/>
          <a:chOff x="0" y="0"/>
          <a:chExt cx="0" cy="0"/>
        </a:xfrm>
      </p:grpSpPr>
      <p:sp>
        <p:nvSpPr>
          <p:cNvPr id="78" name="Google Shape;78;p8"/>
          <p:cNvSpPr/>
          <p:nvPr/>
        </p:nvSpPr>
        <p:spPr>
          <a:xfrm>
            <a:off x="0" y="2823144"/>
            <a:ext cx="7369200" cy="2316900"/>
          </a:xfrm>
          <a:prstGeom prst="rtTriangle">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 name="Google Shape;79;p8"/>
          <p:cNvSpPr/>
          <p:nvPr/>
        </p:nvSpPr>
        <p:spPr>
          <a:xfrm flipH="1">
            <a:off x="3583210" y="1554113"/>
            <a:ext cx="5560500" cy="35895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80" name="Google Shape;80;p8"/>
          <p:cNvGrpSpPr/>
          <p:nvPr/>
        </p:nvGrpSpPr>
        <p:grpSpPr>
          <a:xfrm>
            <a:off x="255991" y="-118"/>
            <a:ext cx="2251347" cy="1043408"/>
            <a:chOff x="3961956" y="4383950"/>
            <a:chExt cx="1160548" cy="548700"/>
          </a:xfrm>
        </p:grpSpPr>
        <p:sp>
          <p:nvSpPr>
            <p:cNvPr id="81" name="Google Shape;81;p8"/>
            <p:cNvSpPr/>
            <p:nvPr/>
          </p:nvSpPr>
          <p:spPr>
            <a:xfrm>
              <a:off x="4224904" y="4383950"/>
              <a:ext cx="897600" cy="5487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8"/>
            <p:cNvSpPr/>
            <p:nvPr/>
          </p:nvSpPr>
          <p:spPr>
            <a:xfrm>
              <a:off x="4093430" y="4383950"/>
              <a:ext cx="897600" cy="5487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 name="Google Shape;83;p8"/>
            <p:cNvSpPr/>
            <p:nvPr/>
          </p:nvSpPr>
          <p:spPr>
            <a:xfrm>
              <a:off x="3961956" y="4383950"/>
              <a:ext cx="897600" cy="5487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84" name="Google Shape;84;p8"/>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85" name="Google Shape;85;p8"/>
          <p:cNvGrpSpPr/>
          <p:nvPr/>
        </p:nvGrpSpPr>
        <p:grpSpPr>
          <a:xfrm>
            <a:off x="34934" y="4522125"/>
            <a:ext cx="1593306" cy="617072"/>
            <a:chOff x="6917201" y="0"/>
            <a:chExt cx="2227777" cy="863400"/>
          </a:xfrm>
        </p:grpSpPr>
        <p:sp>
          <p:nvSpPr>
            <p:cNvPr id="86" name="Google Shape;86;p8"/>
            <p:cNvSpPr/>
            <p:nvPr/>
          </p:nvSpPr>
          <p:spPr>
            <a:xfrm>
              <a:off x="7641677" y="0"/>
              <a:ext cx="1503300" cy="863400"/>
            </a:xfrm>
            <a:prstGeom prst="parallelogram">
              <a:avLst>
                <a:gd fmla="val 158024"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 name="Google Shape;87;p8"/>
            <p:cNvSpPr/>
            <p:nvPr/>
          </p:nvSpPr>
          <p:spPr>
            <a:xfrm>
              <a:off x="7279439" y="0"/>
              <a:ext cx="1503300" cy="863400"/>
            </a:xfrm>
            <a:prstGeom prst="parallelogram">
              <a:avLst>
                <a:gd fmla="val 158024"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p8"/>
            <p:cNvSpPr/>
            <p:nvPr/>
          </p:nvSpPr>
          <p:spPr>
            <a:xfrm>
              <a:off x="6917201" y="0"/>
              <a:ext cx="1503300" cy="863400"/>
            </a:xfrm>
            <a:prstGeom prst="parallelogram">
              <a:avLst>
                <a:gd fmla="val 158024"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89" name="Google Shape;89;p8"/>
          <p:cNvGrpSpPr/>
          <p:nvPr/>
        </p:nvGrpSpPr>
        <p:grpSpPr>
          <a:xfrm>
            <a:off x="5886353" y="1243"/>
            <a:ext cx="3257455" cy="1261514"/>
            <a:chOff x="6917201" y="0"/>
            <a:chExt cx="2227777" cy="863400"/>
          </a:xfrm>
        </p:grpSpPr>
        <p:sp>
          <p:nvSpPr>
            <p:cNvPr id="90" name="Google Shape;90;p8"/>
            <p:cNvSpPr/>
            <p:nvPr/>
          </p:nvSpPr>
          <p:spPr>
            <a:xfrm>
              <a:off x="7641677"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1" name="Google Shape;91;p8"/>
            <p:cNvSpPr/>
            <p:nvPr/>
          </p:nvSpPr>
          <p:spPr>
            <a:xfrm>
              <a:off x="7279439"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2" name="Google Shape;92;p8"/>
            <p:cNvSpPr/>
            <p:nvPr/>
          </p:nvSpPr>
          <p:spPr>
            <a:xfrm>
              <a:off x="6917201"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93" name="Google Shape;93;p8"/>
          <p:cNvSpPr txBox="1"/>
          <p:nvPr>
            <p:ph type="title"/>
          </p:nvPr>
        </p:nvSpPr>
        <p:spPr>
          <a:xfrm>
            <a:off x="1393929" y="1301146"/>
            <a:ext cx="6366900" cy="2539200"/>
          </a:xfrm>
          <a:prstGeom prst="rect">
            <a:avLst/>
          </a:prstGeom>
        </p:spPr>
        <p:txBody>
          <a:bodyPr anchorCtr="0" anchor="ctr" bIns="91425" lIns="91425" spcFirstLastPara="1" rIns="91425" wrap="square" tIns="91425">
            <a:noAutofit/>
          </a:bodyPr>
          <a:lstStyle>
            <a:lvl1pPr lvl="0" algn="ctr">
              <a:spcBef>
                <a:spcPts val="0"/>
              </a:spcBef>
              <a:spcAft>
                <a:spcPts val="0"/>
              </a:spcAft>
              <a:buSzPts val="3200"/>
              <a:buNone/>
              <a:defRPr sz="3200"/>
            </a:lvl1pPr>
            <a:lvl2pPr lvl="1" algn="ctr">
              <a:spcBef>
                <a:spcPts val="0"/>
              </a:spcBef>
              <a:spcAft>
                <a:spcPts val="0"/>
              </a:spcAft>
              <a:buSzPts val="3200"/>
              <a:buNone/>
              <a:defRPr sz="3200"/>
            </a:lvl2pPr>
            <a:lvl3pPr lvl="2" algn="ctr">
              <a:spcBef>
                <a:spcPts val="0"/>
              </a:spcBef>
              <a:spcAft>
                <a:spcPts val="0"/>
              </a:spcAft>
              <a:buSzPts val="3200"/>
              <a:buNone/>
              <a:defRPr sz="3200"/>
            </a:lvl3pPr>
            <a:lvl4pPr lvl="3" algn="ctr">
              <a:spcBef>
                <a:spcPts val="0"/>
              </a:spcBef>
              <a:spcAft>
                <a:spcPts val="0"/>
              </a:spcAft>
              <a:buSzPts val="3200"/>
              <a:buNone/>
              <a:defRPr sz="3200"/>
            </a:lvl4pPr>
            <a:lvl5pPr lvl="4" algn="ctr">
              <a:spcBef>
                <a:spcPts val="0"/>
              </a:spcBef>
              <a:spcAft>
                <a:spcPts val="0"/>
              </a:spcAft>
              <a:buSzPts val="3200"/>
              <a:buNone/>
              <a:defRPr sz="3200"/>
            </a:lvl5pPr>
            <a:lvl6pPr lvl="5" algn="ctr">
              <a:spcBef>
                <a:spcPts val="0"/>
              </a:spcBef>
              <a:spcAft>
                <a:spcPts val="0"/>
              </a:spcAft>
              <a:buSzPts val="3200"/>
              <a:buNone/>
              <a:defRPr sz="3200"/>
            </a:lvl6pPr>
            <a:lvl7pPr lvl="6" algn="ctr">
              <a:spcBef>
                <a:spcPts val="0"/>
              </a:spcBef>
              <a:spcAft>
                <a:spcPts val="0"/>
              </a:spcAft>
              <a:buSzPts val="3200"/>
              <a:buNone/>
              <a:defRPr sz="3200"/>
            </a:lvl7pPr>
            <a:lvl8pPr lvl="7" algn="ctr">
              <a:spcBef>
                <a:spcPts val="0"/>
              </a:spcBef>
              <a:spcAft>
                <a:spcPts val="0"/>
              </a:spcAft>
              <a:buSzPts val="3200"/>
              <a:buNone/>
              <a:defRPr sz="3200"/>
            </a:lvl8pPr>
            <a:lvl9pPr lvl="8" algn="ctr">
              <a:spcBef>
                <a:spcPts val="0"/>
              </a:spcBef>
              <a:spcAft>
                <a:spcPts val="0"/>
              </a:spcAft>
              <a:buSzPts val="3200"/>
              <a:buNone/>
              <a:defRPr sz="3200"/>
            </a:lvl9pPr>
          </a:lstStyle>
          <a:p/>
        </p:txBody>
      </p:sp>
      <p:sp>
        <p:nvSpPr>
          <p:cNvPr id="94" name="Google Shape;94;p8"/>
          <p:cNvSpPr txBox="1"/>
          <p:nvPr>
            <p:ph idx="12" type="sldNum"/>
          </p:nvPr>
        </p:nvSpPr>
        <p:spPr>
          <a:xfrm>
            <a:off x="8390734" y="4543668"/>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title and description">
  <p:cSld name="SECTION_TITLE_AND_DESCRIPTION">
    <p:bg>
      <p:bgPr>
        <a:solidFill>
          <a:schemeClr val="dk2"/>
        </a:solidFill>
      </p:bgPr>
    </p:bg>
    <p:spTree>
      <p:nvGrpSpPr>
        <p:cNvPr id="95" name="Shape 95"/>
        <p:cNvGrpSpPr/>
        <p:nvPr/>
      </p:nvGrpSpPr>
      <p:grpSpPr>
        <a:xfrm>
          <a:off x="0" y="0"/>
          <a:ext cx="0" cy="0"/>
          <a:chOff x="0" y="0"/>
          <a:chExt cx="0" cy="0"/>
        </a:xfrm>
      </p:grpSpPr>
      <p:sp>
        <p:nvSpPr>
          <p:cNvPr id="96" name="Google Shape;96;p9"/>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7" name="Google Shape;97;p9"/>
          <p:cNvSpPr/>
          <p:nvPr/>
        </p:nvSpPr>
        <p:spPr>
          <a:xfrm>
            <a:off x="31" y="2824500"/>
            <a:ext cx="7370400" cy="2319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8" name="Google Shape;98;p9"/>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9" name="Google Shape;99;p9"/>
          <p:cNvSpPr txBox="1"/>
          <p:nvPr>
            <p:ph type="title"/>
          </p:nvPr>
        </p:nvSpPr>
        <p:spPr>
          <a:xfrm>
            <a:off x="819150" y="845600"/>
            <a:ext cx="6424200" cy="705000"/>
          </a:xfrm>
          <a:prstGeom prst="rect">
            <a:avLst/>
          </a:prstGeom>
        </p:spPr>
        <p:txBody>
          <a:bodyPr anchorCtr="0" anchor="t" bIns="91425" lIns="91425" spcFirstLastPara="1" rIns="91425" wrap="square" tIns="91425">
            <a:no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100" name="Google Shape;100;p9"/>
          <p:cNvSpPr txBox="1"/>
          <p:nvPr>
            <p:ph idx="1" type="subTitle"/>
          </p:nvPr>
        </p:nvSpPr>
        <p:spPr>
          <a:xfrm>
            <a:off x="819150" y="1550700"/>
            <a:ext cx="5859900" cy="393600"/>
          </a:xfrm>
          <a:prstGeom prst="rect">
            <a:avLst/>
          </a:prstGeom>
        </p:spPr>
        <p:txBody>
          <a:bodyPr anchorCtr="0" anchor="t" bIns="91425" lIns="91425" spcFirstLastPara="1" rIns="91425" wrap="square" tIns="91425">
            <a:noAutofit/>
          </a:bodyPr>
          <a:lstStyle>
            <a:lvl1pPr lvl="0">
              <a:lnSpc>
                <a:spcPct val="100000"/>
              </a:lnSpc>
              <a:spcBef>
                <a:spcPts val="0"/>
              </a:spcBef>
              <a:spcAft>
                <a:spcPts val="0"/>
              </a:spcAft>
              <a:buClr>
                <a:schemeClr val="lt1"/>
              </a:buClr>
              <a:buSzPts val="1600"/>
              <a:buNone/>
              <a:defRPr sz="1600">
                <a:solidFill>
                  <a:schemeClr val="lt1"/>
                </a:solidFill>
              </a:defRPr>
            </a:lvl1pPr>
            <a:lvl2pPr lvl="1">
              <a:lnSpc>
                <a:spcPct val="100000"/>
              </a:lnSpc>
              <a:spcBef>
                <a:spcPts val="0"/>
              </a:spcBef>
              <a:spcAft>
                <a:spcPts val="0"/>
              </a:spcAft>
              <a:buClr>
                <a:schemeClr val="lt1"/>
              </a:buClr>
              <a:buSzPts val="1600"/>
              <a:buNone/>
              <a:defRPr sz="1600">
                <a:solidFill>
                  <a:schemeClr val="lt1"/>
                </a:solidFill>
              </a:defRPr>
            </a:lvl2pPr>
            <a:lvl3pPr lvl="2">
              <a:lnSpc>
                <a:spcPct val="100000"/>
              </a:lnSpc>
              <a:spcBef>
                <a:spcPts val="0"/>
              </a:spcBef>
              <a:spcAft>
                <a:spcPts val="0"/>
              </a:spcAft>
              <a:buClr>
                <a:schemeClr val="lt1"/>
              </a:buClr>
              <a:buSzPts val="1600"/>
              <a:buNone/>
              <a:defRPr sz="1600">
                <a:solidFill>
                  <a:schemeClr val="lt1"/>
                </a:solidFill>
              </a:defRPr>
            </a:lvl3pPr>
            <a:lvl4pPr lvl="3">
              <a:lnSpc>
                <a:spcPct val="100000"/>
              </a:lnSpc>
              <a:spcBef>
                <a:spcPts val="0"/>
              </a:spcBef>
              <a:spcAft>
                <a:spcPts val="0"/>
              </a:spcAft>
              <a:buClr>
                <a:schemeClr val="lt1"/>
              </a:buClr>
              <a:buSzPts val="1600"/>
              <a:buNone/>
              <a:defRPr sz="1600">
                <a:solidFill>
                  <a:schemeClr val="lt1"/>
                </a:solidFill>
              </a:defRPr>
            </a:lvl4pPr>
            <a:lvl5pPr lvl="4">
              <a:lnSpc>
                <a:spcPct val="100000"/>
              </a:lnSpc>
              <a:spcBef>
                <a:spcPts val="0"/>
              </a:spcBef>
              <a:spcAft>
                <a:spcPts val="0"/>
              </a:spcAft>
              <a:buClr>
                <a:schemeClr val="lt1"/>
              </a:buClr>
              <a:buSzPts val="1600"/>
              <a:buNone/>
              <a:defRPr sz="1600">
                <a:solidFill>
                  <a:schemeClr val="lt1"/>
                </a:solidFill>
              </a:defRPr>
            </a:lvl5pPr>
            <a:lvl6pPr lvl="5">
              <a:lnSpc>
                <a:spcPct val="100000"/>
              </a:lnSpc>
              <a:spcBef>
                <a:spcPts val="0"/>
              </a:spcBef>
              <a:spcAft>
                <a:spcPts val="0"/>
              </a:spcAft>
              <a:buClr>
                <a:schemeClr val="lt1"/>
              </a:buClr>
              <a:buSzPts val="1600"/>
              <a:buNone/>
              <a:defRPr sz="1600">
                <a:solidFill>
                  <a:schemeClr val="lt1"/>
                </a:solidFill>
              </a:defRPr>
            </a:lvl6pPr>
            <a:lvl7pPr lvl="6">
              <a:lnSpc>
                <a:spcPct val="100000"/>
              </a:lnSpc>
              <a:spcBef>
                <a:spcPts val="0"/>
              </a:spcBef>
              <a:spcAft>
                <a:spcPts val="0"/>
              </a:spcAft>
              <a:buClr>
                <a:schemeClr val="lt1"/>
              </a:buClr>
              <a:buSzPts val="1600"/>
              <a:buNone/>
              <a:defRPr sz="1600">
                <a:solidFill>
                  <a:schemeClr val="lt1"/>
                </a:solidFill>
              </a:defRPr>
            </a:lvl7pPr>
            <a:lvl8pPr lvl="7">
              <a:lnSpc>
                <a:spcPct val="100000"/>
              </a:lnSpc>
              <a:spcBef>
                <a:spcPts val="0"/>
              </a:spcBef>
              <a:spcAft>
                <a:spcPts val="0"/>
              </a:spcAft>
              <a:buClr>
                <a:schemeClr val="lt1"/>
              </a:buClr>
              <a:buSzPts val="1600"/>
              <a:buNone/>
              <a:defRPr sz="1600">
                <a:solidFill>
                  <a:schemeClr val="lt1"/>
                </a:solidFill>
              </a:defRPr>
            </a:lvl8pPr>
            <a:lvl9pPr lvl="8">
              <a:lnSpc>
                <a:spcPct val="100000"/>
              </a:lnSpc>
              <a:spcBef>
                <a:spcPts val="0"/>
              </a:spcBef>
              <a:spcAft>
                <a:spcPts val="0"/>
              </a:spcAft>
              <a:buClr>
                <a:schemeClr val="lt1"/>
              </a:buClr>
              <a:buSzPts val="1600"/>
              <a:buNone/>
              <a:defRPr sz="1600">
                <a:solidFill>
                  <a:schemeClr val="lt1"/>
                </a:solidFill>
              </a:defRPr>
            </a:lvl9pPr>
          </a:lstStyle>
          <a:p/>
        </p:txBody>
      </p:sp>
      <p:sp>
        <p:nvSpPr>
          <p:cNvPr id="101" name="Google Shape;101;p9"/>
          <p:cNvSpPr txBox="1"/>
          <p:nvPr>
            <p:ph idx="2" type="body"/>
          </p:nvPr>
        </p:nvSpPr>
        <p:spPr>
          <a:xfrm>
            <a:off x="819150" y="2467050"/>
            <a:ext cx="5859900" cy="2095500"/>
          </a:xfrm>
          <a:prstGeom prst="rect">
            <a:avLst/>
          </a:prstGeom>
        </p:spPr>
        <p:txBody>
          <a:bodyPr anchorCtr="0" anchor="t" bIns="91425" lIns="91425" spcFirstLastPara="1" rIns="91425" wrap="square" tIns="91425">
            <a:noAutofit/>
          </a:bodyPr>
          <a:lstStyle>
            <a:lvl1pPr indent="-311150" lvl="0" marL="457200">
              <a:spcBef>
                <a:spcPts val="0"/>
              </a:spcBef>
              <a:spcAft>
                <a:spcPts val="0"/>
              </a:spcAft>
              <a:buSzPts val="1300"/>
              <a:buChar char="●"/>
              <a:defRPr/>
            </a:lvl1pPr>
            <a:lvl2pPr indent="-298450" lvl="1" marL="914400">
              <a:spcBef>
                <a:spcPts val="1600"/>
              </a:spcBef>
              <a:spcAft>
                <a:spcPts val="0"/>
              </a:spcAft>
              <a:buSzPts val="1100"/>
              <a:buChar char="○"/>
              <a:defRPr/>
            </a:lvl2pPr>
            <a:lvl3pPr indent="-298450" lvl="2" marL="1371600">
              <a:spcBef>
                <a:spcPts val="1600"/>
              </a:spcBef>
              <a:spcAft>
                <a:spcPts val="0"/>
              </a:spcAft>
              <a:buSzPts val="1100"/>
              <a:buChar char="■"/>
              <a:defRPr/>
            </a:lvl3pPr>
            <a:lvl4pPr indent="-298450" lvl="3" marL="1828800">
              <a:spcBef>
                <a:spcPts val="1600"/>
              </a:spcBef>
              <a:spcAft>
                <a:spcPts val="0"/>
              </a:spcAft>
              <a:buSzPts val="1100"/>
              <a:buChar char="●"/>
              <a:defRPr/>
            </a:lvl4pPr>
            <a:lvl5pPr indent="-298450" lvl="4" marL="2286000">
              <a:spcBef>
                <a:spcPts val="1600"/>
              </a:spcBef>
              <a:spcAft>
                <a:spcPts val="0"/>
              </a:spcAft>
              <a:buSzPts val="1100"/>
              <a:buChar char="○"/>
              <a:defRPr/>
            </a:lvl5pPr>
            <a:lvl6pPr indent="-298450" lvl="5" marL="2743200">
              <a:spcBef>
                <a:spcPts val="1600"/>
              </a:spcBef>
              <a:spcAft>
                <a:spcPts val="0"/>
              </a:spcAft>
              <a:buSzPts val="1100"/>
              <a:buChar char="■"/>
              <a:defRPr/>
            </a:lvl6pPr>
            <a:lvl7pPr indent="-298450" lvl="6" marL="3200400">
              <a:spcBef>
                <a:spcPts val="1600"/>
              </a:spcBef>
              <a:spcAft>
                <a:spcPts val="0"/>
              </a:spcAft>
              <a:buSzPts val="1100"/>
              <a:buChar char="●"/>
              <a:defRPr/>
            </a:lvl7pPr>
            <a:lvl8pPr indent="-298450" lvl="7" marL="3657600">
              <a:spcBef>
                <a:spcPts val="1600"/>
              </a:spcBef>
              <a:spcAft>
                <a:spcPts val="0"/>
              </a:spcAft>
              <a:buSzPts val="1100"/>
              <a:buChar char="○"/>
              <a:defRPr/>
            </a:lvl8pPr>
            <a:lvl9pPr indent="-298450" lvl="8" marL="4114800">
              <a:spcBef>
                <a:spcPts val="1600"/>
              </a:spcBef>
              <a:spcAft>
                <a:spcPts val="1600"/>
              </a:spcAft>
              <a:buSzPts val="1100"/>
              <a:buChar char="■"/>
              <a:defRPr/>
            </a:lvl9pPr>
          </a:lstStyle>
          <a:p/>
        </p:txBody>
      </p:sp>
      <p:sp>
        <p:nvSpPr>
          <p:cNvPr id="102" name="Google Shape;102;p9"/>
          <p:cNvSpPr txBox="1"/>
          <p:nvPr>
            <p:ph idx="12" type="sldNum"/>
          </p:nvPr>
        </p:nvSpPr>
        <p:spPr>
          <a:xfrm>
            <a:off x="8390734" y="4543668"/>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aption">
  <p:cSld name="CAPTION_ONLY">
    <p:bg>
      <p:bgPr>
        <a:solidFill>
          <a:schemeClr val="accent1"/>
        </a:solidFill>
      </p:bgPr>
    </p:bg>
    <p:spTree>
      <p:nvGrpSpPr>
        <p:cNvPr id="103" name="Shape 103"/>
        <p:cNvGrpSpPr/>
        <p:nvPr/>
      </p:nvGrpSpPr>
      <p:grpSpPr>
        <a:xfrm>
          <a:off x="0" y="0"/>
          <a:ext cx="0" cy="0"/>
          <a:chOff x="0" y="0"/>
          <a:chExt cx="0" cy="0"/>
        </a:xfrm>
      </p:grpSpPr>
      <p:sp>
        <p:nvSpPr>
          <p:cNvPr id="104" name="Google Shape;104;p10"/>
          <p:cNvSpPr/>
          <p:nvPr/>
        </p:nvSpPr>
        <p:spPr>
          <a:xfrm>
            <a:off x="31" y="2824500"/>
            <a:ext cx="7370400" cy="23190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5" name="Google Shape;105;p10"/>
          <p:cNvSpPr/>
          <p:nvPr/>
        </p:nvSpPr>
        <p:spPr>
          <a:xfrm flipH="1">
            <a:off x="3582600" y="1550700"/>
            <a:ext cx="5561400" cy="3592800"/>
          </a:xfrm>
          <a:prstGeom prst="rtTriangl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6" name="Google Shape;106;p10"/>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7" name="Google Shape;107;p10"/>
          <p:cNvSpPr txBox="1"/>
          <p:nvPr>
            <p:ph idx="1" type="body"/>
          </p:nvPr>
        </p:nvSpPr>
        <p:spPr>
          <a:xfrm>
            <a:off x="328025" y="4163500"/>
            <a:ext cx="7415100" cy="605100"/>
          </a:xfrm>
          <a:prstGeom prst="rect">
            <a:avLst/>
          </a:prstGeom>
        </p:spPr>
        <p:txBody>
          <a:bodyPr anchorCtr="0" anchor="b" bIns="91425" lIns="91425" spcFirstLastPara="1" rIns="91425" wrap="square" tIns="91425">
            <a:noAutofit/>
          </a:bodyPr>
          <a:lstStyle>
            <a:lvl1pPr indent="-228600" lvl="0" marL="457200">
              <a:lnSpc>
                <a:spcPct val="100000"/>
              </a:lnSpc>
              <a:spcBef>
                <a:spcPts val="0"/>
              </a:spcBef>
              <a:spcAft>
                <a:spcPts val="0"/>
              </a:spcAft>
              <a:buSzPts val="1300"/>
              <a:buNone/>
              <a:defRPr/>
            </a:lvl1pPr>
          </a:lstStyle>
          <a:p/>
        </p:txBody>
      </p:sp>
      <p:sp>
        <p:nvSpPr>
          <p:cNvPr id="108" name="Google Shape;108;p10"/>
          <p:cNvSpPr txBox="1"/>
          <p:nvPr>
            <p:ph idx="12" type="sldNum"/>
          </p:nvPr>
        </p:nvSpPr>
        <p:spPr>
          <a:xfrm>
            <a:off x="8390734" y="4543668"/>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shift">
    <p:bg>
      <p:bgPr>
        <a:solidFill>
          <a:schemeClr val="dk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1pPr>
            <a:lvl2pPr lvl="1">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2pPr>
            <a:lvl3pPr lvl="2">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3pPr>
            <a:lvl4pPr lvl="3">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4pPr>
            <a:lvl5pPr lvl="4">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5pPr>
            <a:lvl6pPr lvl="5">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6pPr>
            <a:lvl7pPr lvl="6">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7pPr>
            <a:lvl8pPr lvl="7">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8pPr>
            <a:lvl9pPr lvl="8">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9pPr>
          </a:lstStyle>
          <a:p/>
        </p:txBody>
      </p:sp>
      <p:sp>
        <p:nvSpPr>
          <p:cNvPr id="7" name="Google Shape;7;p1"/>
          <p:cNvSpPr txBox="1"/>
          <p:nvPr>
            <p:ph idx="1" type="body"/>
          </p:nvPr>
        </p:nvSpPr>
        <p:spPr>
          <a:xfrm>
            <a:off x="311700" y="1152475"/>
            <a:ext cx="8520600" cy="3391200"/>
          </a:xfrm>
          <a:prstGeom prst="rect">
            <a:avLst/>
          </a:prstGeom>
          <a:noFill/>
          <a:ln>
            <a:noFill/>
          </a:ln>
        </p:spPr>
        <p:txBody>
          <a:bodyPr anchorCtr="0" anchor="t" bIns="91425" lIns="91425" spcFirstLastPara="1" rIns="91425" wrap="square" tIns="91425">
            <a:noAutofit/>
          </a:bodyPr>
          <a:lstStyle>
            <a:lvl1pPr indent="-311150" lvl="0" marL="457200">
              <a:lnSpc>
                <a:spcPct val="115000"/>
              </a:lnSpc>
              <a:spcBef>
                <a:spcPts val="0"/>
              </a:spcBef>
              <a:spcAft>
                <a:spcPts val="0"/>
              </a:spcAft>
              <a:buClr>
                <a:schemeClr val="dk2"/>
              </a:buClr>
              <a:buSzPts val="1300"/>
              <a:buFont typeface="Calibri"/>
              <a:buChar char="●"/>
              <a:defRPr sz="1300">
                <a:solidFill>
                  <a:schemeClr val="dk2"/>
                </a:solidFill>
                <a:latin typeface="Calibri"/>
                <a:ea typeface="Calibri"/>
                <a:cs typeface="Calibri"/>
                <a:sym typeface="Calibri"/>
              </a:defRPr>
            </a:lvl1pPr>
            <a:lvl2pPr indent="-298450" lvl="1" marL="914400">
              <a:lnSpc>
                <a:spcPct val="115000"/>
              </a:lnSpc>
              <a:spcBef>
                <a:spcPts val="1600"/>
              </a:spcBef>
              <a:spcAft>
                <a:spcPts val="0"/>
              </a:spcAft>
              <a:buClr>
                <a:schemeClr val="dk2"/>
              </a:buClr>
              <a:buSzPts val="1100"/>
              <a:buFont typeface="Calibri"/>
              <a:buChar char="○"/>
              <a:defRPr sz="1100">
                <a:solidFill>
                  <a:schemeClr val="dk2"/>
                </a:solidFill>
                <a:latin typeface="Calibri"/>
                <a:ea typeface="Calibri"/>
                <a:cs typeface="Calibri"/>
                <a:sym typeface="Calibri"/>
              </a:defRPr>
            </a:lvl2pPr>
            <a:lvl3pPr indent="-298450" lvl="2" marL="1371600">
              <a:lnSpc>
                <a:spcPct val="115000"/>
              </a:lnSpc>
              <a:spcBef>
                <a:spcPts val="1600"/>
              </a:spcBef>
              <a:spcAft>
                <a:spcPts val="0"/>
              </a:spcAft>
              <a:buClr>
                <a:schemeClr val="dk2"/>
              </a:buClr>
              <a:buSzPts val="1100"/>
              <a:buFont typeface="Calibri"/>
              <a:buChar char="■"/>
              <a:defRPr sz="1100">
                <a:solidFill>
                  <a:schemeClr val="dk2"/>
                </a:solidFill>
                <a:latin typeface="Calibri"/>
                <a:ea typeface="Calibri"/>
                <a:cs typeface="Calibri"/>
                <a:sym typeface="Calibri"/>
              </a:defRPr>
            </a:lvl3pPr>
            <a:lvl4pPr indent="-298450" lvl="3" marL="1828800">
              <a:lnSpc>
                <a:spcPct val="115000"/>
              </a:lnSpc>
              <a:spcBef>
                <a:spcPts val="1600"/>
              </a:spcBef>
              <a:spcAft>
                <a:spcPts val="0"/>
              </a:spcAft>
              <a:buClr>
                <a:schemeClr val="dk2"/>
              </a:buClr>
              <a:buSzPts val="1100"/>
              <a:buFont typeface="Calibri"/>
              <a:buChar char="●"/>
              <a:defRPr sz="1100">
                <a:solidFill>
                  <a:schemeClr val="dk2"/>
                </a:solidFill>
                <a:latin typeface="Calibri"/>
                <a:ea typeface="Calibri"/>
                <a:cs typeface="Calibri"/>
                <a:sym typeface="Calibri"/>
              </a:defRPr>
            </a:lvl4pPr>
            <a:lvl5pPr indent="-298450" lvl="4" marL="2286000">
              <a:lnSpc>
                <a:spcPct val="115000"/>
              </a:lnSpc>
              <a:spcBef>
                <a:spcPts val="1600"/>
              </a:spcBef>
              <a:spcAft>
                <a:spcPts val="0"/>
              </a:spcAft>
              <a:buClr>
                <a:schemeClr val="dk2"/>
              </a:buClr>
              <a:buSzPts val="1100"/>
              <a:buFont typeface="Calibri"/>
              <a:buChar char="○"/>
              <a:defRPr sz="1100">
                <a:solidFill>
                  <a:schemeClr val="dk2"/>
                </a:solidFill>
                <a:latin typeface="Calibri"/>
                <a:ea typeface="Calibri"/>
                <a:cs typeface="Calibri"/>
                <a:sym typeface="Calibri"/>
              </a:defRPr>
            </a:lvl5pPr>
            <a:lvl6pPr indent="-298450" lvl="5" marL="2743200">
              <a:lnSpc>
                <a:spcPct val="115000"/>
              </a:lnSpc>
              <a:spcBef>
                <a:spcPts val="1600"/>
              </a:spcBef>
              <a:spcAft>
                <a:spcPts val="0"/>
              </a:spcAft>
              <a:buClr>
                <a:schemeClr val="dk2"/>
              </a:buClr>
              <a:buSzPts val="1100"/>
              <a:buFont typeface="Calibri"/>
              <a:buChar char="■"/>
              <a:defRPr sz="1100">
                <a:solidFill>
                  <a:schemeClr val="dk2"/>
                </a:solidFill>
                <a:latin typeface="Calibri"/>
                <a:ea typeface="Calibri"/>
                <a:cs typeface="Calibri"/>
                <a:sym typeface="Calibri"/>
              </a:defRPr>
            </a:lvl6pPr>
            <a:lvl7pPr indent="-298450" lvl="6" marL="3200400">
              <a:lnSpc>
                <a:spcPct val="115000"/>
              </a:lnSpc>
              <a:spcBef>
                <a:spcPts val="1600"/>
              </a:spcBef>
              <a:spcAft>
                <a:spcPts val="0"/>
              </a:spcAft>
              <a:buClr>
                <a:schemeClr val="dk2"/>
              </a:buClr>
              <a:buSzPts val="1100"/>
              <a:buFont typeface="Calibri"/>
              <a:buChar char="●"/>
              <a:defRPr sz="1100">
                <a:solidFill>
                  <a:schemeClr val="dk2"/>
                </a:solidFill>
                <a:latin typeface="Calibri"/>
                <a:ea typeface="Calibri"/>
                <a:cs typeface="Calibri"/>
                <a:sym typeface="Calibri"/>
              </a:defRPr>
            </a:lvl7pPr>
            <a:lvl8pPr indent="-298450" lvl="7" marL="3657600">
              <a:lnSpc>
                <a:spcPct val="115000"/>
              </a:lnSpc>
              <a:spcBef>
                <a:spcPts val="1600"/>
              </a:spcBef>
              <a:spcAft>
                <a:spcPts val="0"/>
              </a:spcAft>
              <a:buClr>
                <a:schemeClr val="dk2"/>
              </a:buClr>
              <a:buSzPts val="1100"/>
              <a:buFont typeface="Calibri"/>
              <a:buChar char="○"/>
              <a:defRPr sz="1100">
                <a:solidFill>
                  <a:schemeClr val="dk2"/>
                </a:solidFill>
                <a:latin typeface="Calibri"/>
                <a:ea typeface="Calibri"/>
                <a:cs typeface="Calibri"/>
                <a:sym typeface="Calibri"/>
              </a:defRPr>
            </a:lvl8pPr>
            <a:lvl9pPr indent="-298450" lvl="8" marL="4114800">
              <a:lnSpc>
                <a:spcPct val="115000"/>
              </a:lnSpc>
              <a:spcBef>
                <a:spcPts val="1600"/>
              </a:spcBef>
              <a:spcAft>
                <a:spcPts val="1600"/>
              </a:spcAft>
              <a:buClr>
                <a:schemeClr val="dk2"/>
              </a:buClr>
              <a:buSzPts val="1100"/>
              <a:buFont typeface="Calibri"/>
              <a:buChar char="■"/>
              <a:defRPr sz="1100">
                <a:solidFill>
                  <a:schemeClr val="dk2"/>
                </a:solidFill>
                <a:latin typeface="Calibri"/>
                <a:ea typeface="Calibri"/>
                <a:cs typeface="Calibri"/>
                <a:sym typeface="Calibri"/>
              </a:defRPr>
            </a:lvl9pPr>
          </a:lstStyle>
          <a:p/>
        </p:txBody>
      </p:sp>
      <p:sp>
        <p:nvSpPr>
          <p:cNvPr id="8" name="Google Shape;8;p1"/>
          <p:cNvSpPr txBox="1"/>
          <p:nvPr>
            <p:ph idx="12" type="sldNum"/>
          </p:nvPr>
        </p:nvSpPr>
        <p:spPr>
          <a:xfrm>
            <a:off x="8390734" y="4543668"/>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latin typeface="Nunito"/>
                <a:ea typeface="Nunito"/>
                <a:cs typeface="Nunito"/>
                <a:sym typeface="Nunito"/>
              </a:defRPr>
            </a:lvl1pPr>
            <a:lvl2pPr lvl="1" algn="r">
              <a:buNone/>
              <a:defRPr sz="1000">
                <a:solidFill>
                  <a:schemeClr val="dk2"/>
                </a:solidFill>
                <a:latin typeface="Nunito"/>
                <a:ea typeface="Nunito"/>
                <a:cs typeface="Nunito"/>
                <a:sym typeface="Nunito"/>
              </a:defRPr>
            </a:lvl2pPr>
            <a:lvl3pPr lvl="2" algn="r">
              <a:buNone/>
              <a:defRPr sz="1000">
                <a:solidFill>
                  <a:schemeClr val="dk2"/>
                </a:solidFill>
                <a:latin typeface="Nunito"/>
                <a:ea typeface="Nunito"/>
                <a:cs typeface="Nunito"/>
                <a:sym typeface="Nunito"/>
              </a:defRPr>
            </a:lvl3pPr>
            <a:lvl4pPr lvl="3" algn="r">
              <a:buNone/>
              <a:defRPr sz="1000">
                <a:solidFill>
                  <a:schemeClr val="dk2"/>
                </a:solidFill>
                <a:latin typeface="Nunito"/>
                <a:ea typeface="Nunito"/>
                <a:cs typeface="Nunito"/>
                <a:sym typeface="Nunito"/>
              </a:defRPr>
            </a:lvl4pPr>
            <a:lvl5pPr lvl="4" algn="r">
              <a:buNone/>
              <a:defRPr sz="1000">
                <a:solidFill>
                  <a:schemeClr val="dk2"/>
                </a:solidFill>
                <a:latin typeface="Nunito"/>
                <a:ea typeface="Nunito"/>
                <a:cs typeface="Nunito"/>
                <a:sym typeface="Nunito"/>
              </a:defRPr>
            </a:lvl5pPr>
            <a:lvl6pPr lvl="5" algn="r">
              <a:buNone/>
              <a:defRPr sz="1000">
                <a:solidFill>
                  <a:schemeClr val="dk2"/>
                </a:solidFill>
                <a:latin typeface="Nunito"/>
                <a:ea typeface="Nunito"/>
                <a:cs typeface="Nunito"/>
                <a:sym typeface="Nunito"/>
              </a:defRPr>
            </a:lvl6pPr>
            <a:lvl7pPr lvl="6" algn="r">
              <a:buNone/>
              <a:defRPr sz="1000">
                <a:solidFill>
                  <a:schemeClr val="dk2"/>
                </a:solidFill>
                <a:latin typeface="Nunito"/>
                <a:ea typeface="Nunito"/>
                <a:cs typeface="Nunito"/>
                <a:sym typeface="Nunito"/>
              </a:defRPr>
            </a:lvl7pPr>
            <a:lvl8pPr lvl="7" algn="r">
              <a:buNone/>
              <a:defRPr sz="1000">
                <a:solidFill>
                  <a:schemeClr val="dk2"/>
                </a:solidFill>
                <a:latin typeface="Nunito"/>
                <a:ea typeface="Nunito"/>
                <a:cs typeface="Nunito"/>
                <a:sym typeface="Nunito"/>
              </a:defRPr>
            </a:lvl8pPr>
            <a:lvl9pPr lvl="8" algn="r">
              <a:buNone/>
              <a:defRPr sz="1000">
                <a:solidFill>
                  <a:schemeClr val="dk2"/>
                </a:solidFill>
                <a:latin typeface="Nunito"/>
                <a:ea typeface="Nunito"/>
                <a:cs typeface="Nunito"/>
                <a:sym typeface="Nunito"/>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2.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image" Target="../media/image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image" Target="../media/image4.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7" name="Shape 127"/>
        <p:cNvGrpSpPr/>
        <p:nvPr/>
      </p:nvGrpSpPr>
      <p:grpSpPr>
        <a:xfrm>
          <a:off x="0" y="0"/>
          <a:ext cx="0" cy="0"/>
          <a:chOff x="0" y="0"/>
          <a:chExt cx="0" cy="0"/>
        </a:xfrm>
      </p:grpSpPr>
      <p:sp>
        <p:nvSpPr>
          <p:cNvPr id="128" name="Google Shape;128;p13"/>
          <p:cNvSpPr txBox="1"/>
          <p:nvPr>
            <p:ph type="ctrTitle"/>
          </p:nvPr>
        </p:nvSpPr>
        <p:spPr>
          <a:xfrm>
            <a:off x="1858703" y="1822833"/>
            <a:ext cx="5361300" cy="1448100"/>
          </a:xfrm>
          <a:prstGeom prst="rect">
            <a:avLst/>
          </a:prstGeom>
        </p:spPr>
        <p:txBody>
          <a:bodyPr anchorCtr="0" anchor="ctr" bIns="91425" lIns="91425" spcFirstLastPara="1" rIns="91425" wrap="square" tIns="91425">
            <a:noAutofit/>
          </a:bodyPr>
          <a:lstStyle/>
          <a:p>
            <a:pPr indent="0" lvl="0" marL="0" rtl="0" algn="ctr">
              <a:spcBef>
                <a:spcPts val="0"/>
              </a:spcBef>
              <a:spcAft>
                <a:spcPts val="0"/>
              </a:spcAft>
              <a:buNone/>
            </a:pPr>
            <a:r>
              <a:rPr lang="en"/>
              <a:t>Vremenska osa</a:t>
            </a:r>
            <a:endParaRPr/>
          </a:p>
        </p:txBody>
      </p:sp>
      <p:sp>
        <p:nvSpPr>
          <p:cNvPr id="129" name="Google Shape;129;p13"/>
          <p:cNvSpPr txBox="1"/>
          <p:nvPr>
            <p:ph idx="1" type="subTitle"/>
          </p:nvPr>
        </p:nvSpPr>
        <p:spPr>
          <a:xfrm>
            <a:off x="1858700" y="3413158"/>
            <a:ext cx="5361300" cy="5226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a:t>Macromedia Flash 8</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02" name="Shape 202"/>
        <p:cNvGrpSpPr/>
        <p:nvPr/>
      </p:nvGrpSpPr>
      <p:grpSpPr>
        <a:xfrm>
          <a:off x="0" y="0"/>
          <a:ext cx="0" cy="0"/>
          <a:chOff x="0" y="0"/>
          <a:chExt cx="0" cy="0"/>
        </a:xfrm>
      </p:grpSpPr>
      <p:sp>
        <p:nvSpPr>
          <p:cNvPr id="203" name="Google Shape;203;p22"/>
          <p:cNvSpPr txBox="1"/>
          <p:nvPr>
            <p:ph type="title"/>
          </p:nvPr>
        </p:nvSpPr>
        <p:spPr>
          <a:xfrm>
            <a:off x="819150" y="845600"/>
            <a:ext cx="7505700" cy="672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a:t>Vremenska osa - primjer</a:t>
            </a:r>
            <a:endParaRPr/>
          </a:p>
        </p:txBody>
      </p:sp>
      <p:sp>
        <p:nvSpPr>
          <p:cNvPr id="204" name="Google Shape;204;p22"/>
          <p:cNvSpPr txBox="1"/>
          <p:nvPr>
            <p:ph idx="1" type="body"/>
          </p:nvPr>
        </p:nvSpPr>
        <p:spPr>
          <a:xfrm>
            <a:off x="819150" y="1517600"/>
            <a:ext cx="7505700" cy="2448000"/>
          </a:xfrm>
          <a:prstGeom prst="rect">
            <a:avLst/>
          </a:prstGeom>
        </p:spPr>
        <p:txBody>
          <a:bodyPr anchorCtr="0" anchor="t" bIns="91425" lIns="91425" spcFirstLastPara="1" rIns="91425" wrap="square" tIns="91425">
            <a:noAutofit/>
          </a:bodyPr>
          <a:lstStyle/>
          <a:p>
            <a:pPr indent="0" lvl="0" marL="0" rtl="0" algn="l">
              <a:spcBef>
                <a:spcPts val="1200"/>
              </a:spcBef>
              <a:spcAft>
                <a:spcPts val="1200"/>
              </a:spcAft>
              <a:buNone/>
            </a:pPr>
            <a:r>
              <a:rPr lang="en" sz="1400">
                <a:solidFill>
                  <a:srgbClr val="000000"/>
                </a:solidFill>
                <a:latin typeface="Arial"/>
                <a:ea typeface="Arial"/>
                <a:cs typeface="Arial"/>
                <a:sym typeface="Arial"/>
              </a:rPr>
              <a:t>Postoji pet lejera, nazvani back, obj1, obj2, code i labels. Lejer back je najdonji, iznad njega je obj1, i tako redom do lejera labels, koji je najgornji. Selektovan je lejer obj1. Lejeri labels i code nisu vidljivi (oznaka “x” ispod “oka”) i zaključani su (katanac), kao i lejer back. Kako se lejer obj2 nalazi iznad obj1, čiji elementi trenutno dizajniraju, to se kod lejera obj2 prikazuju samo obrisi oblika elemenata (kvadratić isključuje vidljivost popune) kako bi elementi lejera obj1 mogli biti vidljivi i pored eventualnih preklapanja. Film zauzima 13 frejmova, a u donjem redu očitava se da je aktivan sedmi frejm, da se film podešen za prikazivanje 12 frejmova u sekundi (fps) i da trenutna pozicija predstavlja 0.5 sekundi od početka filma. Na samom sedmom frejmu prisutna je vertikalna crta koja označava selektovani frejm. U preseku selektovanog lejera i frejma je selektovan ključni frejm (popunjen kružić) lejera obj1. Između nekih ključnih frejmova nalazi se strelica, koja predstavlja animaciju elemenata lejera između uočenih frejmova.</a:t>
            </a:r>
            <a:endParaRPr sz="1400"/>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08" name="Shape 208"/>
        <p:cNvGrpSpPr/>
        <p:nvPr/>
      </p:nvGrpSpPr>
      <p:grpSpPr>
        <a:xfrm>
          <a:off x="0" y="0"/>
          <a:ext cx="0" cy="0"/>
          <a:chOff x="0" y="0"/>
          <a:chExt cx="0" cy="0"/>
        </a:xfrm>
      </p:grpSpPr>
      <p:sp>
        <p:nvSpPr>
          <p:cNvPr id="209" name="Google Shape;209;p23"/>
          <p:cNvSpPr txBox="1"/>
          <p:nvPr>
            <p:ph type="title"/>
          </p:nvPr>
        </p:nvSpPr>
        <p:spPr>
          <a:xfrm>
            <a:off x="819150" y="845600"/>
            <a:ext cx="7505700" cy="9546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a:t>Pitanja</a:t>
            </a:r>
            <a:endParaRPr/>
          </a:p>
        </p:txBody>
      </p:sp>
      <p:sp>
        <p:nvSpPr>
          <p:cNvPr id="210" name="Google Shape;210;p23"/>
          <p:cNvSpPr txBox="1"/>
          <p:nvPr>
            <p:ph idx="1" type="body"/>
          </p:nvPr>
        </p:nvSpPr>
        <p:spPr>
          <a:xfrm>
            <a:off x="819150" y="1990725"/>
            <a:ext cx="7505700" cy="2448000"/>
          </a:xfrm>
          <a:prstGeom prst="rect">
            <a:avLst/>
          </a:prstGeom>
        </p:spPr>
        <p:txBody>
          <a:bodyPr anchorCtr="0" anchor="t" bIns="91425" lIns="91425" spcFirstLastPara="1" rIns="91425" wrap="square" tIns="91425">
            <a:noAutofit/>
          </a:bodyPr>
          <a:lstStyle/>
          <a:p>
            <a:pPr indent="-330200" lvl="0" marL="457200" rtl="0" algn="l">
              <a:spcBef>
                <a:spcPts val="0"/>
              </a:spcBef>
              <a:spcAft>
                <a:spcPts val="0"/>
              </a:spcAft>
              <a:buSzPts val="1600"/>
              <a:buFont typeface="Arial"/>
              <a:buChar char="●"/>
            </a:pPr>
            <a:r>
              <a:rPr lang="en" sz="1600">
                <a:latin typeface="Arial"/>
                <a:ea typeface="Arial"/>
                <a:cs typeface="Arial"/>
                <a:sym typeface="Arial"/>
              </a:rPr>
              <a:t>Šta je vremenska osa?</a:t>
            </a:r>
            <a:endParaRPr sz="1600">
              <a:latin typeface="Arial"/>
              <a:ea typeface="Arial"/>
              <a:cs typeface="Arial"/>
              <a:sym typeface="Arial"/>
            </a:endParaRPr>
          </a:p>
          <a:p>
            <a:pPr indent="-330200" lvl="0" marL="457200" rtl="0" algn="l">
              <a:spcBef>
                <a:spcPts val="0"/>
              </a:spcBef>
              <a:spcAft>
                <a:spcPts val="0"/>
              </a:spcAft>
              <a:buSzPts val="1600"/>
              <a:buFont typeface="Arial"/>
              <a:buChar char="●"/>
            </a:pPr>
            <a:r>
              <a:rPr lang="en" sz="1600">
                <a:latin typeface="Arial"/>
                <a:ea typeface="Arial"/>
                <a:cs typeface="Arial"/>
                <a:sym typeface="Arial"/>
              </a:rPr>
              <a:t>Objasniti kako vremenska osa utiče na prostorne i vremensku komponente filma.</a:t>
            </a:r>
            <a:endParaRPr sz="1600">
              <a:latin typeface="Arial"/>
              <a:ea typeface="Arial"/>
              <a:cs typeface="Arial"/>
              <a:sym typeface="Arial"/>
            </a:endParaRPr>
          </a:p>
          <a:p>
            <a:pPr indent="-330200" lvl="0" marL="457200" rtl="0" algn="l">
              <a:spcBef>
                <a:spcPts val="0"/>
              </a:spcBef>
              <a:spcAft>
                <a:spcPts val="0"/>
              </a:spcAft>
              <a:buSzPts val="1600"/>
              <a:buFont typeface="Arial"/>
              <a:buChar char="●"/>
            </a:pPr>
            <a:r>
              <a:rPr lang="en" sz="1600">
                <a:latin typeface="Arial"/>
                <a:ea typeface="Arial"/>
                <a:cs typeface="Arial"/>
                <a:sym typeface="Arial"/>
              </a:rPr>
              <a:t>Definisati layer-e.</a:t>
            </a:r>
            <a:endParaRPr sz="1600">
              <a:latin typeface="Arial"/>
              <a:ea typeface="Arial"/>
              <a:cs typeface="Arial"/>
              <a:sym typeface="Arial"/>
            </a:endParaRPr>
          </a:p>
          <a:p>
            <a:pPr indent="-330200" lvl="0" marL="457200" rtl="0" algn="l">
              <a:spcBef>
                <a:spcPts val="0"/>
              </a:spcBef>
              <a:spcAft>
                <a:spcPts val="0"/>
              </a:spcAft>
              <a:buSzPts val="1600"/>
              <a:buFont typeface="Arial"/>
              <a:buChar char="●"/>
            </a:pPr>
            <a:r>
              <a:rPr lang="en" sz="1600">
                <a:latin typeface="Arial"/>
                <a:ea typeface="Arial"/>
                <a:cs typeface="Arial"/>
                <a:sym typeface="Arial"/>
              </a:rPr>
              <a:t>Navesti neke od manipulacija koje se mogu primjenjivati nad layer-ima.</a:t>
            </a:r>
            <a:endParaRPr sz="1600">
              <a:latin typeface="Arial"/>
              <a:ea typeface="Arial"/>
              <a:cs typeface="Arial"/>
              <a:sym typeface="Arial"/>
            </a:endParaRPr>
          </a:p>
          <a:p>
            <a:pPr indent="-330200" lvl="0" marL="457200" rtl="0" algn="l">
              <a:spcBef>
                <a:spcPts val="0"/>
              </a:spcBef>
              <a:spcAft>
                <a:spcPts val="0"/>
              </a:spcAft>
              <a:buSzPts val="1600"/>
              <a:buFont typeface="Arial"/>
              <a:buChar char="●"/>
            </a:pPr>
            <a:r>
              <a:rPr lang="en" sz="1600">
                <a:latin typeface="Arial"/>
                <a:ea typeface="Arial"/>
                <a:cs typeface="Arial"/>
                <a:sym typeface="Arial"/>
              </a:rPr>
              <a:t>Definisati frame.</a:t>
            </a:r>
            <a:endParaRPr sz="1600">
              <a:latin typeface="Arial"/>
              <a:ea typeface="Arial"/>
              <a:cs typeface="Arial"/>
              <a:sym typeface="Arial"/>
            </a:endParaRPr>
          </a:p>
          <a:p>
            <a:pPr indent="-330200" lvl="0" marL="457200" rtl="0" algn="l">
              <a:spcBef>
                <a:spcPts val="0"/>
              </a:spcBef>
              <a:spcAft>
                <a:spcPts val="0"/>
              </a:spcAft>
              <a:buSzPts val="1600"/>
              <a:buFont typeface="Arial"/>
              <a:buChar char="●"/>
            </a:pPr>
            <a:r>
              <a:rPr lang="en" sz="1600">
                <a:latin typeface="Arial"/>
                <a:ea typeface="Arial"/>
                <a:cs typeface="Arial"/>
                <a:sym typeface="Arial"/>
              </a:rPr>
              <a:t>Šta je ključni frame?</a:t>
            </a:r>
            <a:endParaRPr sz="1600">
              <a:latin typeface="Arial"/>
              <a:ea typeface="Arial"/>
              <a:cs typeface="Arial"/>
              <a:sym typeface="Arial"/>
            </a:endParaRPr>
          </a:p>
          <a:p>
            <a:pPr indent="-330200" lvl="0" marL="457200" rtl="0" algn="l">
              <a:spcBef>
                <a:spcPts val="0"/>
              </a:spcBef>
              <a:spcAft>
                <a:spcPts val="0"/>
              </a:spcAft>
              <a:buSzPts val="1600"/>
              <a:buFont typeface="Arial"/>
              <a:buChar char="●"/>
            </a:pPr>
            <a:r>
              <a:rPr lang="en" sz="1600">
                <a:latin typeface="Arial"/>
                <a:ea typeface="Arial"/>
                <a:cs typeface="Arial"/>
                <a:sym typeface="Arial"/>
              </a:rPr>
              <a:t>Navesti i objasniti globalna podešavanja za cio film.</a:t>
            </a:r>
            <a:endParaRPr sz="1600">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3" name="Shape 133"/>
        <p:cNvGrpSpPr/>
        <p:nvPr/>
      </p:nvGrpSpPr>
      <p:grpSpPr>
        <a:xfrm>
          <a:off x="0" y="0"/>
          <a:ext cx="0" cy="0"/>
          <a:chOff x="0" y="0"/>
          <a:chExt cx="0" cy="0"/>
        </a:xfrm>
      </p:grpSpPr>
      <p:sp>
        <p:nvSpPr>
          <p:cNvPr id="134" name="Google Shape;134;p14"/>
          <p:cNvSpPr txBox="1"/>
          <p:nvPr>
            <p:ph type="title"/>
          </p:nvPr>
        </p:nvSpPr>
        <p:spPr>
          <a:xfrm>
            <a:off x="819150" y="845600"/>
            <a:ext cx="7505700" cy="9546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a:t>Vremenska osa - TIMELINE</a:t>
            </a:r>
            <a:endParaRPr/>
          </a:p>
        </p:txBody>
      </p:sp>
      <p:sp>
        <p:nvSpPr>
          <p:cNvPr id="135" name="Google Shape;135;p14"/>
          <p:cNvSpPr txBox="1"/>
          <p:nvPr>
            <p:ph idx="1" type="body"/>
          </p:nvPr>
        </p:nvSpPr>
        <p:spPr>
          <a:xfrm>
            <a:off x="819150" y="1908614"/>
            <a:ext cx="5391900" cy="23463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Clr>
                <a:srgbClr val="000000"/>
              </a:buClr>
              <a:buSzPts val="1800"/>
              <a:buFont typeface="Arial"/>
              <a:buChar char="●"/>
            </a:pPr>
            <a:r>
              <a:rPr lang="en" sz="1800">
                <a:solidFill>
                  <a:srgbClr val="000000"/>
                </a:solidFill>
                <a:latin typeface="Arial"/>
                <a:ea typeface="Arial"/>
                <a:cs typeface="Arial"/>
                <a:sym typeface="Arial"/>
              </a:rPr>
              <a:t>Šta je vremenska osa?</a:t>
            </a:r>
            <a:endParaRPr sz="1800">
              <a:latin typeface="Arial"/>
              <a:ea typeface="Arial"/>
              <a:cs typeface="Arial"/>
              <a:sym typeface="Arial"/>
            </a:endParaRPr>
          </a:p>
          <a:p>
            <a:pPr indent="-342900" lvl="0" marL="457200" rtl="0" algn="l">
              <a:spcBef>
                <a:spcPts val="0"/>
              </a:spcBef>
              <a:spcAft>
                <a:spcPts val="0"/>
              </a:spcAft>
              <a:buClr>
                <a:srgbClr val="000000"/>
              </a:buClr>
              <a:buSzPts val="1800"/>
              <a:buFont typeface="Arial"/>
              <a:buChar char="●"/>
            </a:pPr>
            <a:r>
              <a:rPr lang="en" sz="1800">
                <a:solidFill>
                  <a:srgbClr val="000000"/>
                </a:solidFill>
                <a:latin typeface="Arial"/>
                <a:ea typeface="Arial"/>
                <a:cs typeface="Arial"/>
                <a:sym typeface="Arial"/>
              </a:rPr>
              <a:t>Svakoj sceni u Flash-u pridružuje se vremenska osa (timeline). Ona dodaje treću prostornu dimenziju kroz koncept lejera (leyers) i vremensku komponentu, preko frejmova.</a:t>
            </a:r>
            <a:endParaRPr sz="1800">
              <a:solidFill>
                <a:srgbClr val="000000"/>
              </a:solidFill>
              <a:latin typeface="Arial"/>
              <a:ea typeface="Arial"/>
              <a:cs typeface="Arial"/>
              <a:sym typeface="Arial"/>
            </a:endParaRPr>
          </a:p>
          <a:p>
            <a:pPr indent="-342900" lvl="0" marL="457200" rtl="0" algn="l">
              <a:spcBef>
                <a:spcPts val="0"/>
              </a:spcBef>
              <a:spcAft>
                <a:spcPts val="0"/>
              </a:spcAft>
              <a:buClr>
                <a:srgbClr val="000000"/>
              </a:buClr>
              <a:buSzPts val="1800"/>
              <a:buFont typeface="Arial"/>
              <a:buChar char="●"/>
            </a:pPr>
            <a:r>
              <a:rPr lang="en" sz="1800">
                <a:solidFill>
                  <a:srgbClr val="000000"/>
                </a:solidFill>
                <a:latin typeface="Arial"/>
                <a:ea typeface="Arial"/>
                <a:cs typeface="Arial"/>
                <a:sym typeface="Arial"/>
              </a:rPr>
              <a:t>Može li neko da objasni definiciju?</a:t>
            </a:r>
            <a:endParaRPr sz="1800">
              <a:solidFill>
                <a:srgbClr val="000000"/>
              </a:solidFill>
              <a:latin typeface="Arial"/>
              <a:ea typeface="Arial"/>
              <a:cs typeface="Arial"/>
              <a:sym typeface="Arial"/>
            </a:endParaRPr>
          </a:p>
        </p:txBody>
      </p:sp>
      <p:pic>
        <p:nvPicPr>
          <p:cNvPr id="136" name="Google Shape;136;p14"/>
          <p:cNvPicPr preferRelativeResize="0"/>
          <p:nvPr/>
        </p:nvPicPr>
        <p:blipFill>
          <a:blip r:embed="rId3">
            <a:alphaModFix/>
          </a:blip>
          <a:stretch>
            <a:fillRect/>
          </a:stretch>
        </p:blipFill>
        <p:spPr>
          <a:xfrm>
            <a:off x="5878800" y="1800212"/>
            <a:ext cx="2563125" cy="256312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0" name="Shape 140"/>
        <p:cNvGrpSpPr/>
        <p:nvPr/>
      </p:nvGrpSpPr>
      <p:grpSpPr>
        <a:xfrm>
          <a:off x="0" y="0"/>
          <a:ext cx="0" cy="0"/>
          <a:chOff x="0" y="0"/>
          <a:chExt cx="0" cy="0"/>
        </a:xfrm>
      </p:grpSpPr>
      <p:sp>
        <p:nvSpPr>
          <p:cNvPr id="141" name="Google Shape;141;p15"/>
          <p:cNvSpPr txBox="1"/>
          <p:nvPr>
            <p:ph type="title"/>
          </p:nvPr>
        </p:nvSpPr>
        <p:spPr>
          <a:xfrm>
            <a:off x="819150" y="845600"/>
            <a:ext cx="7505700" cy="6198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a:t>Vremenska osa - Layer-i</a:t>
            </a:r>
            <a:endParaRPr/>
          </a:p>
        </p:txBody>
      </p:sp>
      <p:sp>
        <p:nvSpPr>
          <p:cNvPr id="142" name="Google Shape;142;p15"/>
          <p:cNvSpPr txBox="1"/>
          <p:nvPr>
            <p:ph idx="1" type="body"/>
          </p:nvPr>
        </p:nvSpPr>
        <p:spPr>
          <a:xfrm>
            <a:off x="819150" y="1591550"/>
            <a:ext cx="7505700" cy="1740900"/>
          </a:xfrm>
          <a:prstGeom prst="rect">
            <a:avLst/>
          </a:prstGeom>
        </p:spPr>
        <p:txBody>
          <a:bodyPr anchorCtr="0" anchor="t" bIns="91425" lIns="91425" spcFirstLastPara="1" rIns="91425" wrap="square" tIns="91425">
            <a:noAutofit/>
          </a:bodyPr>
          <a:lstStyle/>
          <a:p>
            <a:pPr indent="-330200" lvl="0" marL="457200" rtl="0" algn="l">
              <a:spcBef>
                <a:spcPts val="1200"/>
              </a:spcBef>
              <a:spcAft>
                <a:spcPts val="0"/>
              </a:spcAft>
              <a:buClr>
                <a:srgbClr val="000000"/>
              </a:buClr>
              <a:buSzPts val="1600"/>
              <a:buFont typeface="Arial"/>
              <a:buChar char="●"/>
            </a:pPr>
            <a:r>
              <a:rPr lang="en" sz="1600">
                <a:solidFill>
                  <a:srgbClr val="000000"/>
                </a:solidFill>
                <a:latin typeface="Arial"/>
                <a:ea typeface="Arial"/>
                <a:cs typeface="Arial"/>
                <a:sym typeface="Arial"/>
              </a:rPr>
              <a:t>Lejeri se mogu posmatrati kao providne folije naslagane jedna na drugu, određujući tako šta se nalazi “ispod” a šta “iznad” na sceni.</a:t>
            </a:r>
            <a:endParaRPr sz="1600">
              <a:solidFill>
                <a:srgbClr val="000000"/>
              </a:solidFill>
              <a:latin typeface="Arial"/>
              <a:ea typeface="Arial"/>
              <a:cs typeface="Arial"/>
              <a:sym typeface="Arial"/>
            </a:endParaRPr>
          </a:p>
          <a:p>
            <a:pPr indent="-330200" lvl="0" marL="457200" rtl="0" algn="l">
              <a:spcBef>
                <a:spcPts val="0"/>
              </a:spcBef>
              <a:spcAft>
                <a:spcPts val="0"/>
              </a:spcAft>
              <a:buClr>
                <a:srgbClr val="000000"/>
              </a:buClr>
              <a:buSzPts val="1600"/>
              <a:buFont typeface="Arial"/>
              <a:buChar char="●"/>
            </a:pPr>
            <a:r>
              <a:rPr lang="en" sz="1600">
                <a:solidFill>
                  <a:srgbClr val="000000"/>
                </a:solidFill>
                <a:latin typeface="Arial"/>
                <a:ea typeface="Arial"/>
                <a:cs typeface="Arial"/>
                <a:sym typeface="Arial"/>
              </a:rPr>
              <a:t>Primer: ako imamo dva lejera sa nekim sadržajem koji se na nekom delu scene preklapa, u preklopljenom delu biće vidljiv sadržaj gornjeg lejera jer on je “iznad” donjeg. Može li neko da objasni?</a:t>
            </a:r>
            <a:endParaRPr sz="1600">
              <a:solidFill>
                <a:srgbClr val="000000"/>
              </a:solidFill>
              <a:latin typeface="Arial"/>
              <a:ea typeface="Arial"/>
              <a:cs typeface="Arial"/>
              <a:sym typeface="Arial"/>
            </a:endParaRPr>
          </a:p>
        </p:txBody>
      </p:sp>
      <p:pic>
        <p:nvPicPr>
          <p:cNvPr id="143" name="Google Shape;143;p15"/>
          <p:cNvPicPr preferRelativeResize="0"/>
          <p:nvPr/>
        </p:nvPicPr>
        <p:blipFill>
          <a:blip r:embed="rId3">
            <a:alphaModFix/>
          </a:blip>
          <a:stretch>
            <a:fillRect/>
          </a:stretch>
        </p:blipFill>
        <p:spPr>
          <a:xfrm>
            <a:off x="363138" y="3332451"/>
            <a:ext cx="8417725" cy="1452400"/>
          </a:xfrm>
          <a:prstGeom prst="rect">
            <a:avLst/>
          </a:prstGeom>
          <a:noFill/>
          <a:ln>
            <a:noFill/>
          </a:ln>
        </p:spPr>
      </p:pic>
      <p:cxnSp>
        <p:nvCxnSpPr>
          <p:cNvPr id="144" name="Google Shape;144;p15"/>
          <p:cNvCxnSpPr/>
          <p:nvPr/>
        </p:nvCxnSpPr>
        <p:spPr>
          <a:xfrm>
            <a:off x="572575" y="2354000"/>
            <a:ext cx="194100" cy="1436400"/>
          </a:xfrm>
          <a:prstGeom prst="straightConnector1">
            <a:avLst/>
          </a:prstGeom>
          <a:noFill/>
          <a:ln cap="flat" cmpd="sng" w="76200">
            <a:solidFill>
              <a:srgbClr val="FF0000"/>
            </a:solidFill>
            <a:prstDash val="solid"/>
            <a:round/>
            <a:headEnd len="med" w="med" type="none"/>
            <a:tailEnd len="med" w="med" type="triangle"/>
          </a:ln>
        </p:spPr>
      </p:cxn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8" name="Shape 148"/>
        <p:cNvGrpSpPr/>
        <p:nvPr/>
      </p:nvGrpSpPr>
      <p:grpSpPr>
        <a:xfrm>
          <a:off x="0" y="0"/>
          <a:ext cx="0" cy="0"/>
          <a:chOff x="0" y="0"/>
          <a:chExt cx="0" cy="0"/>
        </a:xfrm>
      </p:grpSpPr>
      <p:sp>
        <p:nvSpPr>
          <p:cNvPr id="149" name="Google Shape;149;p16"/>
          <p:cNvSpPr txBox="1"/>
          <p:nvPr>
            <p:ph type="title"/>
          </p:nvPr>
        </p:nvSpPr>
        <p:spPr>
          <a:xfrm>
            <a:off x="819150" y="845600"/>
            <a:ext cx="7505700" cy="7251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a:t>Vremenska osa - Layer-i</a:t>
            </a:r>
            <a:endParaRPr/>
          </a:p>
        </p:txBody>
      </p:sp>
      <p:sp>
        <p:nvSpPr>
          <p:cNvPr id="150" name="Google Shape;150;p16"/>
          <p:cNvSpPr txBox="1"/>
          <p:nvPr>
            <p:ph idx="1" type="body"/>
          </p:nvPr>
        </p:nvSpPr>
        <p:spPr>
          <a:xfrm>
            <a:off x="819150" y="1730400"/>
            <a:ext cx="7505700" cy="1682700"/>
          </a:xfrm>
          <a:prstGeom prst="rect">
            <a:avLst/>
          </a:prstGeom>
        </p:spPr>
        <p:txBody>
          <a:bodyPr anchorCtr="0" anchor="t" bIns="91425" lIns="91425" spcFirstLastPara="1" rIns="91425" wrap="square" tIns="91425">
            <a:noAutofit/>
          </a:bodyPr>
          <a:lstStyle/>
          <a:p>
            <a:pPr indent="-323850" lvl="0" marL="457200" rtl="0" algn="l">
              <a:spcBef>
                <a:spcPts val="0"/>
              </a:spcBef>
              <a:spcAft>
                <a:spcPts val="0"/>
              </a:spcAft>
              <a:buSzPts val="1500"/>
              <a:buFont typeface="Arial"/>
              <a:buChar char="●"/>
            </a:pPr>
            <a:r>
              <a:rPr lang="en" sz="1500">
                <a:latin typeface="Arial"/>
                <a:ea typeface="Arial"/>
                <a:cs typeface="Arial"/>
                <a:sym typeface="Arial"/>
              </a:rPr>
              <a:t>Moguće su razne manipulacije sa layer-ima. Od dodavanja novih layera, brisanja postojećih, grupisanja layer-a u foldere, zaključavanja layer-a, kao i show-hide opcija i vidljivost popune odnosno outline-a.</a:t>
            </a:r>
            <a:endParaRPr sz="1500">
              <a:latin typeface="Arial"/>
              <a:ea typeface="Arial"/>
              <a:cs typeface="Arial"/>
              <a:sym typeface="Arial"/>
            </a:endParaRPr>
          </a:p>
          <a:p>
            <a:pPr indent="-323850" lvl="0" marL="457200" rtl="0" algn="l">
              <a:spcBef>
                <a:spcPts val="0"/>
              </a:spcBef>
              <a:spcAft>
                <a:spcPts val="0"/>
              </a:spcAft>
              <a:buSzPts val="1500"/>
              <a:buFont typeface="Arial"/>
              <a:buChar char="●"/>
            </a:pPr>
            <a:r>
              <a:rPr lang="en" sz="1500">
                <a:latin typeface="Arial"/>
                <a:ea typeface="Arial"/>
                <a:cs typeface="Arial"/>
                <a:sym typeface="Arial"/>
              </a:rPr>
              <a:t>Takođe moguće je davati imena layerima.</a:t>
            </a:r>
            <a:endParaRPr sz="1500">
              <a:latin typeface="Arial"/>
              <a:ea typeface="Arial"/>
              <a:cs typeface="Arial"/>
              <a:sym typeface="Arial"/>
            </a:endParaRPr>
          </a:p>
          <a:p>
            <a:pPr indent="-323850" lvl="0" marL="457200" rtl="0" algn="l">
              <a:spcBef>
                <a:spcPts val="0"/>
              </a:spcBef>
              <a:spcAft>
                <a:spcPts val="0"/>
              </a:spcAft>
              <a:buSzPts val="1500"/>
              <a:buFont typeface="Arial"/>
              <a:buChar char="●"/>
            </a:pPr>
            <a:r>
              <a:rPr lang="en" sz="1500">
                <a:latin typeface="Arial"/>
                <a:ea typeface="Arial"/>
                <a:cs typeface="Arial"/>
                <a:sym typeface="Arial"/>
              </a:rPr>
              <a:t>Kroz opciju Motion Guide moguće je određeni layer pretvoriti u putanju za animaciju.</a:t>
            </a:r>
            <a:endParaRPr sz="1500">
              <a:latin typeface="Arial"/>
              <a:ea typeface="Arial"/>
              <a:cs typeface="Arial"/>
              <a:sym typeface="Arial"/>
            </a:endParaRPr>
          </a:p>
        </p:txBody>
      </p:sp>
      <p:pic>
        <p:nvPicPr>
          <p:cNvPr id="151" name="Google Shape;151;p16"/>
          <p:cNvPicPr preferRelativeResize="0"/>
          <p:nvPr/>
        </p:nvPicPr>
        <p:blipFill>
          <a:blip r:embed="rId3">
            <a:alphaModFix/>
          </a:blip>
          <a:stretch>
            <a:fillRect/>
          </a:stretch>
        </p:blipFill>
        <p:spPr>
          <a:xfrm>
            <a:off x="363138" y="3442201"/>
            <a:ext cx="8417725" cy="1452400"/>
          </a:xfrm>
          <a:prstGeom prst="rect">
            <a:avLst/>
          </a:prstGeom>
          <a:noFill/>
          <a:ln>
            <a:noFill/>
          </a:ln>
        </p:spPr>
      </p:pic>
      <p:cxnSp>
        <p:nvCxnSpPr>
          <p:cNvPr id="152" name="Google Shape;152;p16"/>
          <p:cNvCxnSpPr/>
          <p:nvPr/>
        </p:nvCxnSpPr>
        <p:spPr>
          <a:xfrm>
            <a:off x="248875" y="4109450"/>
            <a:ext cx="292500" cy="526800"/>
          </a:xfrm>
          <a:prstGeom prst="straightConnector1">
            <a:avLst/>
          </a:prstGeom>
          <a:noFill/>
          <a:ln cap="flat" cmpd="sng" w="38100">
            <a:solidFill>
              <a:srgbClr val="FF0000"/>
            </a:solidFill>
            <a:prstDash val="solid"/>
            <a:round/>
            <a:headEnd len="med" w="med" type="none"/>
            <a:tailEnd len="med" w="med" type="triangle"/>
          </a:ln>
        </p:spPr>
      </p:cxnSp>
      <p:cxnSp>
        <p:nvCxnSpPr>
          <p:cNvPr id="153" name="Google Shape;153;p16"/>
          <p:cNvCxnSpPr/>
          <p:nvPr/>
        </p:nvCxnSpPr>
        <p:spPr>
          <a:xfrm flipH="1" rot="10800000">
            <a:off x="1273175" y="3904550"/>
            <a:ext cx="175500" cy="826800"/>
          </a:xfrm>
          <a:prstGeom prst="straightConnector1">
            <a:avLst/>
          </a:prstGeom>
          <a:noFill/>
          <a:ln cap="flat" cmpd="sng" w="38100">
            <a:solidFill>
              <a:srgbClr val="FF0000"/>
            </a:solidFill>
            <a:prstDash val="solid"/>
            <a:round/>
            <a:headEnd len="med" w="med" type="none"/>
            <a:tailEnd len="med" w="med" type="triangle"/>
          </a:ln>
        </p:spPr>
      </p:cxnSp>
      <p:cxnSp>
        <p:nvCxnSpPr>
          <p:cNvPr id="154" name="Google Shape;154;p16"/>
          <p:cNvCxnSpPr/>
          <p:nvPr/>
        </p:nvCxnSpPr>
        <p:spPr>
          <a:xfrm rot="10800000">
            <a:off x="1697600" y="4870300"/>
            <a:ext cx="512100" cy="241500"/>
          </a:xfrm>
          <a:prstGeom prst="straightConnector1">
            <a:avLst/>
          </a:prstGeom>
          <a:noFill/>
          <a:ln cap="flat" cmpd="sng" w="38100">
            <a:solidFill>
              <a:srgbClr val="FF0000"/>
            </a:solidFill>
            <a:prstDash val="solid"/>
            <a:round/>
            <a:headEnd len="med" w="med" type="none"/>
            <a:tailEnd len="med" w="med" type="triangle"/>
          </a:ln>
        </p:spPr>
      </p:cxn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8" name="Shape 158"/>
        <p:cNvGrpSpPr/>
        <p:nvPr/>
      </p:nvGrpSpPr>
      <p:grpSpPr>
        <a:xfrm>
          <a:off x="0" y="0"/>
          <a:ext cx="0" cy="0"/>
          <a:chOff x="0" y="0"/>
          <a:chExt cx="0" cy="0"/>
        </a:xfrm>
      </p:grpSpPr>
      <p:sp>
        <p:nvSpPr>
          <p:cNvPr id="159" name="Google Shape;159;p17"/>
          <p:cNvSpPr txBox="1"/>
          <p:nvPr>
            <p:ph type="title"/>
          </p:nvPr>
        </p:nvSpPr>
        <p:spPr>
          <a:xfrm>
            <a:off x="819150" y="845600"/>
            <a:ext cx="7505700" cy="6843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a:t>Vremenska osa - Frame</a:t>
            </a:r>
            <a:endParaRPr/>
          </a:p>
        </p:txBody>
      </p:sp>
      <p:sp>
        <p:nvSpPr>
          <p:cNvPr id="160" name="Google Shape;160;p17"/>
          <p:cNvSpPr txBox="1"/>
          <p:nvPr>
            <p:ph idx="1" type="body"/>
          </p:nvPr>
        </p:nvSpPr>
        <p:spPr>
          <a:xfrm>
            <a:off x="819150" y="1675500"/>
            <a:ext cx="7505700" cy="1529100"/>
          </a:xfrm>
          <a:prstGeom prst="rect">
            <a:avLst/>
          </a:prstGeom>
        </p:spPr>
        <p:txBody>
          <a:bodyPr anchorCtr="0" anchor="t" bIns="91425" lIns="91425" spcFirstLastPara="1" rIns="91425" wrap="square" tIns="91425">
            <a:noAutofit/>
          </a:bodyPr>
          <a:lstStyle/>
          <a:p>
            <a:pPr indent="-330200" lvl="0" marL="457200" rtl="0" algn="l">
              <a:spcBef>
                <a:spcPts val="1200"/>
              </a:spcBef>
              <a:spcAft>
                <a:spcPts val="0"/>
              </a:spcAft>
              <a:buClr>
                <a:srgbClr val="000000"/>
              </a:buClr>
              <a:buSzPts val="1600"/>
              <a:buFont typeface="Arial"/>
              <a:buChar char="●"/>
            </a:pPr>
            <a:r>
              <a:rPr lang="en" sz="1600">
                <a:solidFill>
                  <a:srgbClr val="000000"/>
                </a:solidFill>
                <a:latin typeface="Arial"/>
                <a:ea typeface="Arial"/>
                <a:cs typeface="Arial"/>
                <a:sym typeface="Arial"/>
              </a:rPr>
              <a:t>Pojam </a:t>
            </a:r>
            <a:r>
              <a:rPr b="1" lang="en" sz="1600">
                <a:solidFill>
                  <a:srgbClr val="000000"/>
                </a:solidFill>
                <a:latin typeface="Arial"/>
                <a:ea typeface="Arial"/>
                <a:cs typeface="Arial"/>
                <a:sym typeface="Arial"/>
              </a:rPr>
              <a:t>frejma</a:t>
            </a:r>
            <a:r>
              <a:rPr lang="en" sz="1600">
                <a:solidFill>
                  <a:srgbClr val="000000"/>
                </a:solidFill>
                <a:latin typeface="Arial"/>
                <a:ea typeface="Arial"/>
                <a:cs typeface="Arial"/>
                <a:sym typeface="Arial"/>
              </a:rPr>
              <a:t> poznat je iz filmske terminologije, predstavlja stanje filma (njegovih elemenata) u nekom posmatranom trenutku.</a:t>
            </a:r>
            <a:endParaRPr sz="1600">
              <a:solidFill>
                <a:srgbClr val="000000"/>
              </a:solidFill>
              <a:latin typeface="Arial"/>
              <a:ea typeface="Arial"/>
              <a:cs typeface="Arial"/>
              <a:sym typeface="Arial"/>
            </a:endParaRPr>
          </a:p>
          <a:p>
            <a:pPr indent="-330200" lvl="0" marL="457200" rtl="0" algn="l">
              <a:spcBef>
                <a:spcPts val="0"/>
              </a:spcBef>
              <a:spcAft>
                <a:spcPts val="0"/>
              </a:spcAft>
              <a:buClr>
                <a:srgbClr val="000000"/>
              </a:buClr>
              <a:buSzPts val="1600"/>
              <a:buFont typeface="Arial"/>
              <a:buChar char="●"/>
            </a:pPr>
            <a:r>
              <a:rPr lang="en" sz="1600">
                <a:solidFill>
                  <a:srgbClr val="000000"/>
                </a:solidFill>
                <a:latin typeface="Arial"/>
                <a:ea typeface="Arial"/>
                <a:cs typeface="Arial"/>
                <a:sym typeface="Arial"/>
              </a:rPr>
              <a:t>Vremenska komponenta je diskretizovana na frekvenciju frejmova po sekundi, što se takođe globalno određuje na nivou filma.</a:t>
            </a:r>
            <a:endParaRPr sz="1600"/>
          </a:p>
        </p:txBody>
      </p:sp>
      <p:pic>
        <p:nvPicPr>
          <p:cNvPr id="161" name="Google Shape;161;p17"/>
          <p:cNvPicPr preferRelativeResize="0"/>
          <p:nvPr/>
        </p:nvPicPr>
        <p:blipFill>
          <a:blip r:embed="rId3">
            <a:alphaModFix/>
          </a:blip>
          <a:stretch>
            <a:fillRect/>
          </a:stretch>
        </p:blipFill>
        <p:spPr>
          <a:xfrm>
            <a:off x="363138" y="3442201"/>
            <a:ext cx="8417725" cy="1452400"/>
          </a:xfrm>
          <a:prstGeom prst="rect">
            <a:avLst/>
          </a:prstGeom>
          <a:noFill/>
          <a:ln>
            <a:noFill/>
          </a:ln>
        </p:spPr>
      </p:pic>
      <p:cxnSp>
        <p:nvCxnSpPr>
          <p:cNvPr id="162" name="Google Shape;162;p17"/>
          <p:cNvCxnSpPr/>
          <p:nvPr/>
        </p:nvCxnSpPr>
        <p:spPr>
          <a:xfrm rot="10800000">
            <a:off x="4689875" y="4002875"/>
            <a:ext cx="519600" cy="1038900"/>
          </a:xfrm>
          <a:prstGeom prst="straightConnector1">
            <a:avLst/>
          </a:prstGeom>
          <a:noFill/>
          <a:ln cap="flat" cmpd="sng" w="38100">
            <a:solidFill>
              <a:srgbClr val="FF0000"/>
            </a:solidFill>
            <a:prstDash val="solid"/>
            <a:round/>
            <a:headEnd len="med" w="med" type="none"/>
            <a:tailEnd len="med" w="med" type="triangle"/>
          </a:ln>
        </p:spPr>
      </p:cxnSp>
      <p:cxnSp>
        <p:nvCxnSpPr>
          <p:cNvPr id="163" name="Google Shape;163;p17"/>
          <p:cNvCxnSpPr/>
          <p:nvPr/>
        </p:nvCxnSpPr>
        <p:spPr>
          <a:xfrm>
            <a:off x="1880450" y="4097950"/>
            <a:ext cx="929100" cy="549000"/>
          </a:xfrm>
          <a:prstGeom prst="straightConnector1">
            <a:avLst/>
          </a:prstGeom>
          <a:noFill/>
          <a:ln cap="flat" cmpd="sng" w="38100">
            <a:solidFill>
              <a:srgbClr val="FF0000"/>
            </a:solidFill>
            <a:prstDash val="solid"/>
            <a:round/>
            <a:headEnd len="med" w="med" type="none"/>
            <a:tailEnd len="med" w="med" type="triangle"/>
          </a:ln>
        </p:spPr>
      </p:cxn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67" name="Shape 167"/>
        <p:cNvGrpSpPr/>
        <p:nvPr/>
      </p:nvGrpSpPr>
      <p:grpSpPr>
        <a:xfrm>
          <a:off x="0" y="0"/>
          <a:ext cx="0" cy="0"/>
          <a:chOff x="0" y="0"/>
          <a:chExt cx="0" cy="0"/>
        </a:xfrm>
      </p:grpSpPr>
      <p:sp>
        <p:nvSpPr>
          <p:cNvPr id="168" name="Google Shape;168;p18"/>
          <p:cNvSpPr txBox="1"/>
          <p:nvPr>
            <p:ph type="title"/>
          </p:nvPr>
        </p:nvSpPr>
        <p:spPr>
          <a:xfrm>
            <a:off x="819150" y="845600"/>
            <a:ext cx="7505700" cy="9546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a:t>Vremenska osa - Frame</a:t>
            </a:r>
            <a:endParaRPr/>
          </a:p>
        </p:txBody>
      </p:sp>
      <p:sp>
        <p:nvSpPr>
          <p:cNvPr id="169" name="Google Shape;169;p18"/>
          <p:cNvSpPr txBox="1"/>
          <p:nvPr>
            <p:ph idx="1" type="body"/>
          </p:nvPr>
        </p:nvSpPr>
        <p:spPr>
          <a:xfrm>
            <a:off x="819150" y="1525450"/>
            <a:ext cx="7505700" cy="1653600"/>
          </a:xfrm>
          <a:prstGeom prst="rect">
            <a:avLst/>
          </a:prstGeom>
        </p:spPr>
        <p:txBody>
          <a:bodyPr anchorCtr="0" anchor="t" bIns="91425" lIns="91425" spcFirstLastPara="1" rIns="91425" wrap="square" tIns="91425">
            <a:noAutofit/>
          </a:bodyPr>
          <a:lstStyle/>
          <a:p>
            <a:pPr indent="-330200" lvl="0" marL="457200" rtl="0" algn="l">
              <a:spcBef>
                <a:spcPts val="1200"/>
              </a:spcBef>
              <a:spcAft>
                <a:spcPts val="0"/>
              </a:spcAft>
              <a:buClr>
                <a:srgbClr val="000000"/>
              </a:buClr>
              <a:buSzPts val="1600"/>
              <a:buFont typeface="Arial"/>
              <a:buChar char="●"/>
            </a:pPr>
            <a:r>
              <a:rPr lang="en" sz="1600">
                <a:solidFill>
                  <a:srgbClr val="000000"/>
                </a:solidFill>
                <a:latin typeface="Arial"/>
                <a:ea typeface="Arial"/>
                <a:cs typeface="Arial"/>
                <a:sym typeface="Arial"/>
              </a:rPr>
              <a:t>Ključni frejm je frejm sa nekim definisanim stanjem elemenata određenog lejera.</a:t>
            </a:r>
            <a:endParaRPr sz="1600">
              <a:solidFill>
                <a:srgbClr val="000000"/>
              </a:solidFill>
              <a:latin typeface="Arial"/>
              <a:ea typeface="Arial"/>
              <a:cs typeface="Arial"/>
              <a:sym typeface="Arial"/>
            </a:endParaRPr>
          </a:p>
          <a:p>
            <a:pPr indent="-330200" lvl="0" marL="457200" rtl="0" algn="l">
              <a:spcBef>
                <a:spcPts val="0"/>
              </a:spcBef>
              <a:spcAft>
                <a:spcPts val="0"/>
              </a:spcAft>
              <a:buClr>
                <a:srgbClr val="000000"/>
              </a:buClr>
              <a:buSzPts val="1600"/>
              <a:buFont typeface="Arial"/>
              <a:buChar char="●"/>
            </a:pPr>
            <a:r>
              <a:rPr lang="en" sz="1600">
                <a:solidFill>
                  <a:srgbClr val="000000"/>
                </a:solidFill>
                <a:latin typeface="Arial"/>
                <a:ea typeface="Arial"/>
                <a:cs typeface="Arial"/>
                <a:sym typeface="Arial"/>
              </a:rPr>
              <a:t>Između dva ključna frejma u lejeru može se zadati animacija elemenata lejera, odnosno distribucija promena po frejmovima između uočenih ključnih frejmova.</a:t>
            </a:r>
            <a:endParaRPr sz="1600">
              <a:solidFill>
                <a:srgbClr val="000000"/>
              </a:solidFill>
              <a:latin typeface="Arial"/>
              <a:ea typeface="Arial"/>
              <a:cs typeface="Arial"/>
              <a:sym typeface="Arial"/>
            </a:endParaRPr>
          </a:p>
        </p:txBody>
      </p:sp>
      <p:pic>
        <p:nvPicPr>
          <p:cNvPr id="170" name="Google Shape;170;p18"/>
          <p:cNvPicPr preferRelativeResize="0"/>
          <p:nvPr/>
        </p:nvPicPr>
        <p:blipFill>
          <a:blip r:embed="rId3">
            <a:alphaModFix/>
          </a:blip>
          <a:stretch>
            <a:fillRect/>
          </a:stretch>
        </p:blipFill>
        <p:spPr>
          <a:xfrm>
            <a:off x="363138" y="3442201"/>
            <a:ext cx="8417725" cy="1452400"/>
          </a:xfrm>
          <a:prstGeom prst="rect">
            <a:avLst/>
          </a:prstGeom>
          <a:noFill/>
          <a:ln>
            <a:noFill/>
          </a:ln>
        </p:spPr>
      </p:pic>
      <p:cxnSp>
        <p:nvCxnSpPr>
          <p:cNvPr id="171" name="Google Shape;171;p18"/>
          <p:cNvCxnSpPr/>
          <p:nvPr/>
        </p:nvCxnSpPr>
        <p:spPr>
          <a:xfrm rot="10800000">
            <a:off x="1865900" y="4039450"/>
            <a:ext cx="607200" cy="585300"/>
          </a:xfrm>
          <a:prstGeom prst="straightConnector1">
            <a:avLst/>
          </a:prstGeom>
          <a:noFill/>
          <a:ln cap="flat" cmpd="sng" w="38100">
            <a:solidFill>
              <a:srgbClr val="FF0000"/>
            </a:solidFill>
            <a:prstDash val="solid"/>
            <a:round/>
            <a:headEnd len="med" w="med" type="none"/>
            <a:tailEnd len="med" w="med" type="triangle"/>
          </a:ln>
        </p:spPr>
      </p:cxn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75" name="Shape 175"/>
        <p:cNvGrpSpPr/>
        <p:nvPr/>
      </p:nvGrpSpPr>
      <p:grpSpPr>
        <a:xfrm>
          <a:off x="0" y="0"/>
          <a:ext cx="0" cy="0"/>
          <a:chOff x="0" y="0"/>
          <a:chExt cx="0" cy="0"/>
        </a:xfrm>
      </p:grpSpPr>
      <p:sp>
        <p:nvSpPr>
          <p:cNvPr id="176" name="Google Shape;176;p19"/>
          <p:cNvSpPr txBox="1"/>
          <p:nvPr>
            <p:ph type="title"/>
          </p:nvPr>
        </p:nvSpPr>
        <p:spPr>
          <a:xfrm>
            <a:off x="819150" y="845600"/>
            <a:ext cx="7505700" cy="9546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a:t>Vremenska osa - Document Properties</a:t>
            </a:r>
            <a:endParaRPr/>
          </a:p>
        </p:txBody>
      </p:sp>
      <p:sp>
        <p:nvSpPr>
          <p:cNvPr id="177" name="Google Shape;177;p19"/>
          <p:cNvSpPr txBox="1"/>
          <p:nvPr>
            <p:ph idx="1" type="body"/>
          </p:nvPr>
        </p:nvSpPr>
        <p:spPr>
          <a:xfrm>
            <a:off x="789875" y="1800200"/>
            <a:ext cx="7505700" cy="900000"/>
          </a:xfrm>
          <a:prstGeom prst="rect">
            <a:avLst/>
          </a:prstGeom>
        </p:spPr>
        <p:txBody>
          <a:bodyPr anchorCtr="0" anchor="t" bIns="91425" lIns="91425" spcFirstLastPara="1" rIns="91425" wrap="square" tIns="91425">
            <a:noAutofit/>
          </a:bodyPr>
          <a:lstStyle/>
          <a:p>
            <a:pPr indent="-330200" lvl="0" marL="457200" rtl="0" algn="l">
              <a:spcBef>
                <a:spcPts val="1200"/>
              </a:spcBef>
              <a:spcAft>
                <a:spcPts val="0"/>
              </a:spcAft>
              <a:buClr>
                <a:srgbClr val="000000"/>
              </a:buClr>
              <a:buSzPts val="1600"/>
              <a:buFont typeface="Arial"/>
              <a:buChar char="●"/>
            </a:pPr>
            <a:r>
              <a:rPr lang="en" sz="1600">
                <a:solidFill>
                  <a:srgbClr val="000000"/>
                </a:solidFill>
                <a:latin typeface="Arial"/>
                <a:ea typeface="Arial"/>
                <a:cs typeface="Arial"/>
                <a:sym typeface="Arial"/>
              </a:rPr>
              <a:t>Dvostrukim klikom na dio timeline-a gdje piše 12.0 fps (označeno strelicom) otvara se prozor sa atributima za kompletan dokument.</a:t>
            </a:r>
            <a:endParaRPr/>
          </a:p>
        </p:txBody>
      </p:sp>
      <p:pic>
        <p:nvPicPr>
          <p:cNvPr id="178" name="Google Shape;178;p19"/>
          <p:cNvPicPr preferRelativeResize="0"/>
          <p:nvPr/>
        </p:nvPicPr>
        <p:blipFill>
          <a:blip r:embed="rId3">
            <a:alphaModFix/>
          </a:blip>
          <a:stretch>
            <a:fillRect/>
          </a:stretch>
        </p:blipFill>
        <p:spPr>
          <a:xfrm>
            <a:off x="363138" y="3442201"/>
            <a:ext cx="8417725" cy="1452400"/>
          </a:xfrm>
          <a:prstGeom prst="rect">
            <a:avLst/>
          </a:prstGeom>
          <a:noFill/>
          <a:ln>
            <a:noFill/>
          </a:ln>
        </p:spPr>
      </p:pic>
      <p:cxnSp>
        <p:nvCxnSpPr>
          <p:cNvPr id="179" name="Google Shape;179;p19"/>
          <p:cNvCxnSpPr/>
          <p:nvPr/>
        </p:nvCxnSpPr>
        <p:spPr>
          <a:xfrm flipH="1">
            <a:off x="2985125" y="2298100"/>
            <a:ext cx="4251000" cy="2334000"/>
          </a:xfrm>
          <a:prstGeom prst="straightConnector1">
            <a:avLst/>
          </a:prstGeom>
          <a:noFill/>
          <a:ln cap="flat" cmpd="sng" w="76200">
            <a:solidFill>
              <a:srgbClr val="FF0000"/>
            </a:solidFill>
            <a:prstDash val="solid"/>
            <a:round/>
            <a:headEnd len="med" w="med" type="none"/>
            <a:tailEnd len="med" w="med" type="triangle"/>
          </a:ln>
        </p:spPr>
      </p:cxn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83" name="Shape 183"/>
        <p:cNvGrpSpPr/>
        <p:nvPr/>
      </p:nvGrpSpPr>
      <p:grpSpPr>
        <a:xfrm>
          <a:off x="0" y="0"/>
          <a:ext cx="0" cy="0"/>
          <a:chOff x="0" y="0"/>
          <a:chExt cx="0" cy="0"/>
        </a:xfrm>
      </p:grpSpPr>
      <p:sp>
        <p:nvSpPr>
          <p:cNvPr id="184" name="Google Shape;184;p20"/>
          <p:cNvSpPr txBox="1"/>
          <p:nvPr>
            <p:ph type="title"/>
          </p:nvPr>
        </p:nvSpPr>
        <p:spPr>
          <a:xfrm>
            <a:off x="819150" y="845600"/>
            <a:ext cx="7505700" cy="6111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a:t>Vremenska osa - Document Properties</a:t>
            </a:r>
            <a:endParaRPr/>
          </a:p>
        </p:txBody>
      </p:sp>
      <p:sp>
        <p:nvSpPr>
          <p:cNvPr id="185" name="Google Shape;185;p20"/>
          <p:cNvSpPr txBox="1"/>
          <p:nvPr>
            <p:ph idx="1" type="body"/>
          </p:nvPr>
        </p:nvSpPr>
        <p:spPr>
          <a:xfrm>
            <a:off x="819150" y="1924738"/>
            <a:ext cx="4251300" cy="2580000"/>
          </a:xfrm>
          <a:prstGeom prst="rect">
            <a:avLst/>
          </a:prstGeom>
          <a:ln cap="flat" cmpd="sng" w="28575">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330200" lvl="0" marL="457200" rtl="0" algn="l">
              <a:spcBef>
                <a:spcPts val="0"/>
              </a:spcBef>
              <a:spcAft>
                <a:spcPts val="0"/>
              </a:spcAft>
              <a:buSzPts val="1600"/>
              <a:buFont typeface="Arial"/>
              <a:buChar char="●"/>
            </a:pPr>
            <a:r>
              <a:rPr lang="en" sz="1600">
                <a:latin typeface="Arial"/>
                <a:ea typeface="Arial"/>
                <a:cs typeface="Arial"/>
                <a:sym typeface="Arial"/>
              </a:rPr>
              <a:t>Globalna podešavanja za cio film:</a:t>
            </a:r>
            <a:endParaRPr sz="1600">
              <a:latin typeface="Arial"/>
              <a:ea typeface="Arial"/>
              <a:cs typeface="Arial"/>
              <a:sym typeface="Arial"/>
            </a:endParaRPr>
          </a:p>
          <a:p>
            <a:pPr indent="-323850" lvl="1" marL="914400" rtl="0" algn="l">
              <a:spcBef>
                <a:spcPts val="0"/>
              </a:spcBef>
              <a:spcAft>
                <a:spcPts val="0"/>
              </a:spcAft>
              <a:buSzPts val="1500"/>
              <a:buFont typeface="Arial"/>
              <a:buChar char="○"/>
            </a:pPr>
            <a:r>
              <a:rPr b="1" lang="en" sz="1500">
                <a:latin typeface="Arial"/>
                <a:ea typeface="Arial"/>
                <a:cs typeface="Arial"/>
                <a:sym typeface="Arial"/>
              </a:rPr>
              <a:t>Title</a:t>
            </a:r>
            <a:r>
              <a:rPr lang="en" sz="1500">
                <a:latin typeface="Arial"/>
                <a:ea typeface="Arial"/>
                <a:cs typeface="Arial"/>
                <a:sym typeface="Arial"/>
              </a:rPr>
              <a:t> - ime filma</a:t>
            </a:r>
            <a:endParaRPr sz="1500">
              <a:latin typeface="Arial"/>
              <a:ea typeface="Arial"/>
              <a:cs typeface="Arial"/>
              <a:sym typeface="Arial"/>
            </a:endParaRPr>
          </a:p>
          <a:p>
            <a:pPr indent="-323850" lvl="1" marL="914400" rtl="0" algn="l">
              <a:spcBef>
                <a:spcPts val="0"/>
              </a:spcBef>
              <a:spcAft>
                <a:spcPts val="0"/>
              </a:spcAft>
              <a:buSzPts val="1500"/>
              <a:buFont typeface="Arial"/>
              <a:buChar char="○"/>
            </a:pPr>
            <a:r>
              <a:rPr b="1" lang="en" sz="1500">
                <a:latin typeface="Arial"/>
                <a:ea typeface="Arial"/>
                <a:cs typeface="Arial"/>
                <a:sym typeface="Arial"/>
              </a:rPr>
              <a:t>Description</a:t>
            </a:r>
            <a:r>
              <a:rPr lang="en" sz="1500">
                <a:latin typeface="Arial"/>
                <a:ea typeface="Arial"/>
                <a:cs typeface="Arial"/>
                <a:sym typeface="Arial"/>
              </a:rPr>
              <a:t> - opis filma</a:t>
            </a:r>
            <a:endParaRPr sz="1500">
              <a:latin typeface="Arial"/>
              <a:ea typeface="Arial"/>
              <a:cs typeface="Arial"/>
              <a:sym typeface="Arial"/>
            </a:endParaRPr>
          </a:p>
          <a:p>
            <a:pPr indent="-323850" lvl="1" marL="914400" rtl="0" algn="l">
              <a:spcBef>
                <a:spcPts val="0"/>
              </a:spcBef>
              <a:spcAft>
                <a:spcPts val="0"/>
              </a:spcAft>
              <a:buSzPts val="1500"/>
              <a:buFont typeface="Arial"/>
              <a:buChar char="○"/>
            </a:pPr>
            <a:r>
              <a:rPr b="1" lang="en" sz="1500">
                <a:latin typeface="Arial"/>
                <a:ea typeface="Arial"/>
                <a:cs typeface="Arial"/>
                <a:sym typeface="Arial"/>
              </a:rPr>
              <a:t>Dimensions</a:t>
            </a:r>
            <a:r>
              <a:rPr lang="en" sz="1500">
                <a:latin typeface="Arial"/>
                <a:ea typeface="Arial"/>
                <a:cs typeface="Arial"/>
                <a:sym typeface="Arial"/>
              </a:rPr>
              <a:t> - dimenzije filma u px</a:t>
            </a:r>
            <a:endParaRPr sz="1500">
              <a:latin typeface="Arial"/>
              <a:ea typeface="Arial"/>
              <a:cs typeface="Arial"/>
              <a:sym typeface="Arial"/>
            </a:endParaRPr>
          </a:p>
          <a:p>
            <a:pPr indent="-323850" lvl="1" marL="914400" rtl="0" algn="l">
              <a:spcBef>
                <a:spcPts val="0"/>
              </a:spcBef>
              <a:spcAft>
                <a:spcPts val="0"/>
              </a:spcAft>
              <a:buSzPts val="1500"/>
              <a:buFont typeface="Arial"/>
              <a:buChar char="○"/>
            </a:pPr>
            <a:r>
              <a:rPr b="1" lang="en" sz="1500">
                <a:latin typeface="Arial"/>
                <a:ea typeface="Arial"/>
                <a:cs typeface="Arial"/>
                <a:sym typeface="Arial"/>
              </a:rPr>
              <a:t>Background color</a:t>
            </a:r>
            <a:r>
              <a:rPr lang="en" sz="1500">
                <a:latin typeface="Arial"/>
                <a:ea typeface="Arial"/>
                <a:cs typeface="Arial"/>
                <a:sym typeface="Arial"/>
              </a:rPr>
              <a:t> - boja pozadine na sceni</a:t>
            </a:r>
            <a:endParaRPr sz="1500">
              <a:latin typeface="Arial"/>
              <a:ea typeface="Arial"/>
              <a:cs typeface="Arial"/>
              <a:sym typeface="Arial"/>
            </a:endParaRPr>
          </a:p>
          <a:p>
            <a:pPr indent="-323850" lvl="1" marL="914400" rtl="0" algn="l">
              <a:spcBef>
                <a:spcPts val="0"/>
              </a:spcBef>
              <a:spcAft>
                <a:spcPts val="0"/>
              </a:spcAft>
              <a:buSzPts val="1500"/>
              <a:buFont typeface="Arial"/>
              <a:buChar char="○"/>
            </a:pPr>
            <a:r>
              <a:rPr b="1" lang="en" sz="1500">
                <a:latin typeface="Arial"/>
                <a:ea typeface="Arial"/>
                <a:cs typeface="Arial"/>
                <a:sym typeface="Arial"/>
              </a:rPr>
              <a:t>Frame rate</a:t>
            </a:r>
            <a:r>
              <a:rPr lang="en" sz="1500">
                <a:latin typeface="Arial"/>
                <a:ea typeface="Arial"/>
                <a:cs typeface="Arial"/>
                <a:sym typeface="Arial"/>
              </a:rPr>
              <a:t> - broj frejmova u sekundi</a:t>
            </a:r>
            <a:endParaRPr sz="1500">
              <a:latin typeface="Arial"/>
              <a:ea typeface="Arial"/>
              <a:cs typeface="Arial"/>
              <a:sym typeface="Arial"/>
            </a:endParaRPr>
          </a:p>
          <a:p>
            <a:pPr indent="-323850" lvl="1" marL="914400" rtl="0" algn="l">
              <a:spcBef>
                <a:spcPts val="0"/>
              </a:spcBef>
              <a:spcAft>
                <a:spcPts val="0"/>
              </a:spcAft>
              <a:buSzPts val="1500"/>
              <a:buFont typeface="Arial"/>
              <a:buChar char="○"/>
            </a:pPr>
            <a:r>
              <a:rPr b="1" lang="en" sz="1500">
                <a:latin typeface="Arial"/>
                <a:ea typeface="Arial"/>
                <a:cs typeface="Arial"/>
                <a:sym typeface="Arial"/>
              </a:rPr>
              <a:t>Ruler units</a:t>
            </a:r>
            <a:r>
              <a:rPr lang="en" sz="1500">
                <a:latin typeface="Arial"/>
                <a:ea typeface="Arial"/>
                <a:cs typeface="Arial"/>
                <a:sym typeface="Arial"/>
              </a:rPr>
              <a:t> - jedinica za mjerenje na lenjiru (najčešće piksel)</a:t>
            </a:r>
            <a:endParaRPr sz="1500">
              <a:latin typeface="Arial"/>
              <a:ea typeface="Arial"/>
              <a:cs typeface="Arial"/>
              <a:sym typeface="Arial"/>
            </a:endParaRPr>
          </a:p>
        </p:txBody>
      </p:sp>
      <p:pic>
        <p:nvPicPr>
          <p:cNvPr id="186" name="Google Shape;186;p20"/>
          <p:cNvPicPr preferRelativeResize="0"/>
          <p:nvPr/>
        </p:nvPicPr>
        <p:blipFill>
          <a:blip r:embed="rId3">
            <a:alphaModFix/>
          </a:blip>
          <a:stretch>
            <a:fillRect/>
          </a:stretch>
        </p:blipFill>
        <p:spPr>
          <a:xfrm>
            <a:off x="5275298" y="1793263"/>
            <a:ext cx="3049550" cy="2842925"/>
          </a:xfrm>
          <a:prstGeom prst="rect">
            <a:avLst/>
          </a:prstGeom>
          <a:noFill/>
          <a:ln>
            <a:noFill/>
          </a:ln>
        </p:spPr>
      </p:pic>
      <p:cxnSp>
        <p:nvCxnSpPr>
          <p:cNvPr id="187" name="Google Shape;187;p20"/>
          <p:cNvCxnSpPr/>
          <p:nvPr/>
        </p:nvCxnSpPr>
        <p:spPr>
          <a:xfrm flipH="1" rot="10800000">
            <a:off x="3212050" y="2268750"/>
            <a:ext cx="2597400" cy="146400"/>
          </a:xfrm>
          <a:prstGeom prst="straightConnector1">
            <a:avLst/>
          </a:prstGeom>
          <a:noFill/>
          <a:ln cap="flat" cmpd="sng" w="28575">
            <a:solidFill>
              <a:srgbClr val="FF0000"/>
            </a:solidFill>
            <a:prstDash val="solid"/>
            <a:round/>
            <a:headEnd len="med" w="med" type="none"/>
            <a:tailEnd len="med" w="med" type="triangle"/>
          </a:ln>
        </p:spPr>
      </p:cxnSp>
      <p:cxnSp>
        <p:nvCxnSpPr>
          <p:cNvPr id="188" name="Google Shape;188;p20"/>
          <p:cNvCxnSpPr/>
          <p:nvPr/>
        </p:nvCxnSpPr>
        <p:spPr>
          <a:xfrm flipH="1" rot="10800000">
            <a:off x="3892500" y="2495600"/>
            <a:ext cx="1668300" cy="204900"/>
          </a:xfrm>
          <a:prstGeom prst="straightConnector1">
            <a:avLst/>
          </a:prstGeom>
          <a:noFill/>
          <a:ln cap="flat" cmpd="sng" w="28575">
            <a:solidFill>
              <a:srgbClr val="FF0000"/>
            </a:solidFill>
            <a:prstDash val="solid"/>
            <a:round/>
            <a:headEnd len="med" w="med" type="none"/>
            <a:tailEnd len="med" w="med" type="triangle"/>
          </a:ln>
        </p:spPr>
      </p:cxnSp>
      <p:cxnSp>
        <p:nvCxnSpPr>
          <p:cNvPr id="189" name="Google Shape;189;p20"/>
          <p:cNvCxnSpPr/>
          <p:nvPr/>
        </p:nvCxnSpPr>
        <p:spPr>
          <a:xfrm>
            <a:off x="4770475" y="2956575"/>
            <a:ext cx="804900" cy="161100"/>
          </a:xfrm>
          <a:prstGeom prst="straightConnector1">
            <a:avLst/>
          </a:prstGeom>
          <a:noFill/>
          <a:ln cap="flat" cmpd="sng" w="28575">
            <a:solidFill>
              <a:srgbClr val="FF0000"/>
            </a:solidFill>
            <a:prstDash val="solid"/>
            <a:round/>
            <a:headEnd len="med" w="med" type="none"/>
            <a:tailEnd len="med" w="med" type="triangle"/>
          </a:ln>
        </p:spPr>
      </p:cxnSp>
      <p:cxnSp>
        <p:nvCxnSpPr>
          <p:cNvPr id="190" name="Google Shape;190;p20"/>
          <p:cNvCxnSpPr/>
          <p:nvPr/>
        </p:nvCxnSpPr>
        <p:spPr>
          <a:xfrm>
            <a:off x="4894850" y="3337050"/>
            <a:ext cx="1017000" cy="197400"/>
          </a:xfrm>
          <a:prstGeom prst="straightConnector1">
            <a:avLst/>
          </a:prstGeom>
          <a:noFill/>
          <a:ln cap="flat" cmpd="sng" w="28575">
            <a:solidFill>
              <a:srgbClr val="FF0000"/>
            </a:solidFill>
            <a:prstDash val="solid"/>
            <a:round/>
            <a:headEnd len="med" w="med" type="none"/>
            <a:tailEnd len="med" w="med" type="triangle"/>
          </a:ln>
        </p:spPr>
      </p:cxnSp>
      <p:cxnSp>
        <p:nvCxnSpPr>
          <p:cNvPr id="191" name="Google Shape;191;p20"/>
          <p:cNvCxnSpPr/>
          <p:nvPr/>
        </p:nvCxnSpPr>
        <p:spPr>
          <a:xfrm>
            <a:off x="4968025" y="3754075"/>
            <a:ext cx="585300" cy="87900"/>
          </a:xfrm>
          <a:prstGeom prst="straightConnector1">
            <a:avLst/>
          </a:prstGeom>
          <a:noFill/>
          <a:ln cap="flat" cmpd="sng" w="28575">
            <a:solidFill>
              <a:srgbClr val="FF0000"/>
            </a:solidFill>
            <a:prstDash val="solid"/>
            <a:round/>
            <a:headEnd len="med" w="med" type="none"/>
            <a:tailEnd len="med" w="med" type="triangle"/>
          </a:ln>
        </p:spPr>
      </p:cxnSp>
      <p:cxnSp>
        <p:nvCxnSpPr>
          <p:cNvPr id="192" name="Google Shape;192;p20"/>
          <p:cNvCxnSpPr/>
          <p:nvPr/>
        </p:nvCxnSpPr>
        <p:spPr>
          <a:xfrm>
            <a:off x="4982650" y="4032100"/>
            <a:ext cx="643800" cy="36600"/>
          </a:xfrm>
          <a:prstGeom prst="straightConnector1">
            <a:avLst/>
          </a:prstGeom>
          <a:noFill/>
          <a:ln cap="flat" cmpd="sng" w="28575">
            <a:solidFill>
              <a:srgbClr val="FF0000"/>
            </a:solidFill>
            <a:prstDash val="solid"/>
            <a:round/>
            <a:headEnd len="med" w="med" type="none"/>
            <a:tailEnd len="med" w="med" type="triangle"/>
          </a:ln>
        </p:spPr>
      </p:cxn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96" name="Shape 196"/>
        <p:cNvGrpSpPr/>
        <p:nvPr/>
      </p:nvGrpSpPr>
      <p:grpSpPr>
        <a:xfrm>
          <a:off x="0" y="0"/>
          <a:ext cx="0" cy="0"/>
          <a:chOff x="0" y="0"/>
          <a:chExt cx="0" cy="0"/>
        </a:xfrm>
      </p:grpSpPr>
      <p:sp>
        <p:nvSpPr>
          <p:cNvPr id="197" name="Google Shape;197;p21"/>
          <p:cNvSpPr txBox="1"/>
          <p:nvPr>
            <p:ph type="title"/>
          </p:nvPr>
        </p:nvSpPr>
        <p:spPr>
          <a:xfrm>
            <a:off x="819150" y="845600"/>
            <a:ext cx="7505700" cy="6768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
              <a:t>Vremenska osa - primjer</a:t>
            </a:r>
            <a:endParaRPr/>
          </a:p>
        </p:txBody>
      </p:sp>
      <p:pic>
        <p:nvPicPr>
          <p:cNvPr id="198" name="Google Shape;198;p21"/>
          <p:cNvPicPr preferRelativeResize="0"/>
          <p:nvPr/>
        </p:nvPicPr>
        <p:blipFill>
          <a:blip r:embed="rId3">
            <a:alphaModFix/>
          </a:blip>
          <a:stretch>
            <a:fillRect/>
          </a:stretch>
        </p:blipFill>
        <p:spPr>
          <a:xfrm>
            <a:off x="1242800" y="1522400"/>
            <a:ext cx="6658399" cy="267250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Shift">
  <a:themeElements>
    <a:clrScheme name="Shift">
      <a:dk1>
        <a:srgbClr val="FFFFFF"/>
      </a:dk1>
      <a:lt1>
        <a:srgbClr val="AF7B51"/>
      </a:lt1>
      <a:dk2>
        <a:srgbClr val="233A44"/>
      </a:dk2>
      <a:lt2>
        <a:srgbClr val="D9D9D9"/>
      </a:lt2>
      <a:accent1>
        <a:srgbClr val="00796B"/>
      </a:accent1>
      <a:accent2>
        <a:srgbClr val="D9563F"/>
      </a:accent2>
      <a:accent3>
        <a:srgbClr val="C4A15A"/>
      </a:accent3>
      <a:accent4>
        <a:srgbClr val="14F597"/>
      </a:accent4>
      <a:accent5>
        <a:srgbClr val="3D4594"/>
      </a:accent5>
      <a:accent6>
        <a:srgbClr val="163EF5"/>
      </a:accent6>
      <a:hlink>
        <a:srgbClr val="3D4594"/>
      </a:hlink>
      <a:folHlink>
        <a:srgbClr val="3D459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