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sldIdLst>
    <p:sldId id="256" r:id="rId2"/>
    <p:sldId id="437" r:id="rId3"/>
    <p:sldId id="438" r:id="rId4"/>
    <p:sldId id="439" r:id="rId5"/>
    <p:sldId id="440" r:id="rId6"/>
    <p:sldId id="441" r:id="rId7"/>
    <p:sldId id="442" r:id="rId8"/>
    <p:sldId id="443" r:id="rId9"/>
    <p:sldId id="444" r:id="rId10"/>
    <p:sldId id="445" r:id="rId11"/>
    <p:sldId id="446" r:id="rId12"/>
    <p:sldId id="447" r:id="rId13"/>
    <p:sldId id="448" r:id="rId14"/>
    <p:sldId id="449" r:id="rId15"/>
    <p:sldId id="450" r:id="rId16"/>
    <p:sldId id="451" r:id="rId17"/>
    <p:sldId id="452" r:id="rId18"/>
    <p:sldId id="453" r:id="rId19"/>
    <p:sldId id="454" r:id="rId20"/>
    <p:sldId id="455" r:id="rId21"/>
    <p:sldId id="456" r:id="rId22"/>
    <p:sldId id="457" r:id="rId23"/>
    <p:sldId id="458" r:id="rId24"/>
    <p:sldId id="459" r:id="rId25"/>
    <p:sldId id="460" r:id="rId26"/>
    <p:sldId id="461" r:id="rId27"/>
    <p:sldId id="462" r:id="rId28"/>
    <p:sldId id="463" r:id="rId29"/>
    <p:sldId id="464" r:id="rId30"/>
    <p:sldId id="465" r:id="rId31"/>
    <p:sldId id="466" r:id="rId32"/>
    <p:sldId id="467" r:id="rId33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34"/>
      <p:bold r:id="rId35"/>
      <p:italic r:id="rId36"/>
      <p:boldItalic r:id="rId37"/>
    </p:embeddedFont>
  </p:embeddedFontLst>
  <p:photoAlbum layout="1pic" frame="frameStyle6"/>
  <p:custDataLst>
    <p:tags r:id="rId38"/>
  </p:custData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5EA1AA-B6E2-4884-811A-85AB01C7B5D5}" type="datetimeFigureOut">
              <a:rPr lang="hr-HR" smtClean="0"/>
              <a:t>8.4.2019.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64D953-FD6E-45F2-98A5-8E6FD77F7D1C}" type="slidenum">
              <a:rPr lang="hr-HR" smtClean="0"/>
              <a:t>‹#›</a:t>
            </a:fld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A1AA-B6E2-4884-811A-85AB01C7B5D5}" type="datetimeFigureOut">
              <a:rPr lang="hr-HR" smtClean="0"/>
              <a:t>8.4.2019.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953-FD6E-45F2-98A5-8E6FD77F7D1C}" type="slidenum">
              <a:rPr lang="hr-HR" smtClean="0"/>
              <a:t>‹#›</a:t>
            </a:fld>
            <a:endParaRPr lang="hr-H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A1AA-B6E2-4884-811A-85AB01C7B5D5}" type="datetimeFigureOut">
              <a:rPr lang="hr-HR" smtClean="0"/>
              <a:t>8.4.2019.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953-FD6E-45F2-98A5-8E6FD77F7D1C}" type="slidenum">
              <a:rPr lang="hr-HR" smtClean="0"/>
              <a:t>‹#›</a:t>
            </a:fld>
            <a:endParaRPr lang="hr-H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A1AA-B6E2-4884-811A-85AB01C7B5D5}" type="datetimeFigureOut">
              <a:rPr lang="hr-HR" smtClean="0"/>
              <a:t>8.4.2019.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953-FD6E-45F2-98A5-8E6FD77F7D1C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A1AA-B6E2-4884-811A-85AB01C7B5D5}" type="datetimeFigureOut">
              <a:rPr lang="hr-HR" smtClean="0"/>
              <a:t>8.4.2019.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953-FD6E-45F2-98A5-8E6FD77F7D1C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A1AA-B6E2-4884-811A-85AB01C7B5D5}" type="datetimeFigureOut">
              <a:rPr lang="hr-HR" smtClean="0"/>
              <a:t>8.4.2019.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953-FD6E-45F2-98A5-8E6FD77F7D1C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A1AA-B6E2-4884-811A-85AB01C7B5D5}" type="datetimeFigureOut">
              <a:rPr lang="hr-HR" smtClean="0"/>
              <a:t>8.4.2019.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953-FD6E-45F2-98A5-8E6FD77F7D1C}" type="slidenum">
              <a:rPr lang="hr-HR" smtClean="0"/>
              <a:t>‹#›</a:t>
            </a:fld>
            <a:endParaRPr lang="hr-H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A1AA-B6E2-4884-811A-85AB01C7B5D5}" type="datetimeFigureOut">
              <a:rPr lang="hr-HR" smtClean="0"/>
              <a:t>8.4.2019.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953-FD6E-45F2-98A5-8E6FD77F7D1C}" type="slidenum">
              <a:rPr lang="hr-HR" smtClean="0"/>
              <a:t>‹#›</a:t>
            </a:fld>
            <a:endParaRPr lang="hr-H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A1AA-B6E2-4884-811A-85AB01C7B5D5}" type="datetimeFigureOut">
              <a:rPr lang="hr-HR" smtClean="0"/>
              <a:t>8.4.2019.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953-FD6E-45F2-98A5-8E6FD77F7D1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A1AA-B6E2-4884-811A-85AB01C7B5D5}" type="datetimeFigureOut">
              <a:rPr lang="hr-HR" smtClean="0"/>
              <a:t>8.4.2019.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953-FD6E-45F2-98A5-8E6FD77F7D1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A1AA-B6E2-4884-811A-85AB01C7B5D5}" type="datetimeFigureOut">
              <a:rPr lang="hr-HR" smtClean="0"/>
              <a:t>8.4.2019.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953-FD6E-45F2-98A5-8E6FD77F7D1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5EA1AA-B6E2-4884-811A-85AB01C7B5D5}" type="datetimeFigureOut">
              <a:rPr lang="hr-HR" smtClean="0"/>
              <a:t>8.4.2019.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664D953-FD6E-45F2-98A5-8E6FD77F7D1C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Karlovac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/>
              <a:t>Moj album</a:t>
            </a:r>
          </a:p>
        </p:txBody>
      </p:sp>
    </p:spTree>
    <p:extLst>
      <p:ext uri="{BB962C8B-B14F-4D97-AF65-F5344CB8AC3E}">
        <p14:creationId xmlns:p14="http://schemas.microsoft.com/office/powerpoint/2010/main" val="545713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rkva_presvetog_trojstv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9788"/>
            <a:ext cx="7772400" cy="5178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493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rkva_presvetog_trojstva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49313"/>
            <a:ext cx="7772400" cy="5157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080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rkva_presvetog_trojstva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6992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 isPhoto="1"/>
        </p:nvSpPr>
        <p:spPr>
          <a:xfrm>
            <a:off x="685800" y="685800"/>
            <a:ext cx="7772400" cy="5486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hr-HR" sz="3200"/>
              <a:t>Stari grad Dubovac</a:t>
            </a:r>
          </a:p>
        </p:txBody>
      </p:sp>
    </p:spTree>
    <p:extLst>
      <p:ext uri="{BB962C8B-B14F-4D97-AF65-F5344CB8AC3E}">
        <p14:creationId xmlns:p14="http://schemas.microsoft.com/office/powerpoint/2010/main" val="3273489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ubova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" y="685800"/>
            <a:ext cx="7361237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9663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ubovac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0839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 isPhoto="1"/>
        </p:nvSpPr>
        <p:spPr>
          <a:xfrm>
            <a:off x="685800" y="685800"/>
            <a:ext cx="7772400" cy="5486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hr-HR" sz="3200"/>
              <a:t>Korana</a:t>
            </a:r>
          </a:p>
        </p:txBody>
      </p:sp>
    </p:spTree>
    <p:extLst>
      <p:ext uri="{BB962C8B-B14F-4D97-AF65-F5344CB8AC3E}">
        <p14:creationId xmlns:p14="http://schemas.microsoft.com/office/powerpoint/2010/main" val="441900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hotel_koran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39838"/>
            <a:ext cx="7772400" cy="4376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4220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korana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2565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korana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43013"/>
            <a:ext cx="7772400" cy="437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357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KLC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0646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korana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43013"/>
            <a:ext cx="7772400" cy="437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8745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korana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43013"/>
            <a:ext cx="7772400" cy="437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589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korana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41375"/>
            <a:ext cx="7772400" cy="5173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9262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 isPhoto="1"/>
        </p:nvSpPr>
        <p:spPr>
          <a:xfrm>
            <a:off x="685800" y="685800"/>
            <a:ext cx="7772400" cy="5486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hr-HR" sz="3200"/>
              <a:t>Znamenitosti</a:t>
            </a:r>
          </a:p>
        </p:txBody>
      </p:sp>
    </p:spTree>
    <p:extLst>
      <p:ext uri="{BB962C8B-B14F-4D97-AF65-F5344CB8AC3E}">
        <p14:creationId xmlns:p14="http://schemas.microsoft.com/office/powerpoint/2010/main" val="1222819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kuzni_pi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546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iljokaz_Karlovac_Jozefinska_cest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63" y="685800"/>
            <a:ext cx="3013075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5599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UZEJ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20738"/>
            <a:ext cx="7772400" cy="5216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7447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zorin_do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43013"/>
            <a:ext cx="7772400" cy="437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1959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 isPhoto="1"/>
        </p:nvSpPr>
        <p:spPr>
          <a:xfrm>
            <a:off x="685800" y="685800"/>
            <a:ext cx="7772400" cy="5486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hr-HR" sz="3200"/>
              <a:t>Parkovi</a:t>
            </a:r>
          </a:p>
        </p:txBody>
      </p:sp>
    </p:spTree>
    <p:extLst>
      <p:ext uri="{BB962C8B-B14F-4D97-AF65-F5344CB8AC3E}">
        <p14:creationId xmlns:p14="http://schemas.microsoft.com/office/powerpoint/2010/main" val="1811641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rkovi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43013"/>
            <a:ext cx="7772400" cy="437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245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z_zraka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41425"/>
            <a:ext cx="7772400" cy="4375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2937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rkovi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214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 isPhoto="1"/>
        </p:nvSpPr>
        <p:spPr>
          <a:xfrm>
            <a:off x="685800" y="685800"/>
            <a:ext cx="7772400" cy="5486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hr-HR" sz="3200"/>
              <a:t>Dani piva</a:t>
            </a:r>
          </a:p>
        </p:txBody>
      </p:sp>
    </p:spTree>
    <p:extLst>
      <p:ext uri="{BB962C8B-B14F-4D97-AF65-F5344CB8AC3E}">
        <p14:creationId xmlns:p14="http://schemas.microsoft.com/office/powerpoint/2010/main" val="3081913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anipiv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316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KLC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9412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 isPhoto="1"/>
        </p:nvSpPr>
        <p:spPr>
          <a:xfrm>
            <a:off x="685800" y="685800"/>
            <a:ext cx="7772400" cy="5486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hr-HR" sz="3200"/>
              <a:t>Karlovačkim ulicama…</a:t>
            </a:r>
          </a:p>
        </p:txBody>
      </p:sp>
    </p:spTree>
    <p:extLst>
      <p:ext uri="{BB962C8B-B14F-4D97-AF65-F5344CB8AC3E}">
        <p14:creationId xmlns:p14="http://schemas.microsoft.com/office/powerpoint/2010/main" val="414134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entar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55663"/>
            <a:ext cx="7772400" cy="5146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70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entar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7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 isPhoto="1"/>
        </p:nvSpPr>
        <p:spPr>
          <a:xfrm>
            <a:off x="685800" y="685800"/>
            <a:ext cx="7772400" cy="5486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hr-HR" sz="3200"/>
              <a:t>Crkva Majke Božje snježne i crkva Presvetog trojstva</a:t>
            </a:r>
          </a:p>
        </p:txBody>
      </p:sp>
    </p:spTree>
    <p:extLst>
      <p:ext uri="{BB962C8B-B14F-4D97-AF65-F5344CB8AC3E}">
        <p14:creationId xmlns:p14="http://schemas.microsoft.com/office/powerpoint/2010/main" val="3448211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rkva_majke_bozje_snjezn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0124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2.0"/>
  <p:tag name="AS_VERSION" val="18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i uvez">
  <a:themeElements>
    <a:clrScheme name="Tvrdi uvez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i uvez">
      <a:majorFont>
        <a:latin typeface="Book Antiqua"/>
        <a:ea typeface="Arial"/>
        <a:cs typeface="Arial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Arial"/>
        <a:cs typeface="Arial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i uvez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22</Words>
  <Application>Microsoft Office PowerPoint</Application>
  <PresentationFormat>On-screen Show (4:3)</PresentationFormat>
  <Paragraphs>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Wingdings</vt:lpstr>
      <vt:lpstr>Book Antiqua</vt:lpstr>
      <vt:lpstr>Tvrdi uvez</vt:lpstr>
      <vt:lpstr>Karlovac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Karlovac</dc:title>
  <dc:creator>marija z</dc:creator>
  <cp:lastModifiedBy>marija z</cp:lastModifiedBy>
  <cp:revision>7</cp:revision>
  <dcterms:created xsi:type="dcterms:W3CDTF">2015-04-07T09:12:43Z</dcterms:created>
  <dcterms:modified xsi:type="dcterms:W3CDTF">2019-04-08T17:17:34Z</dcterms:modified>
</cp:coreProperties>
</file>