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D8379D7A-1399-4182-893B-93FB50581214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8379D7A-1399-4182-893B-93FB50581214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400816" cy="72547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Geographical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6215082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River bank </a:t>
            </a:r>
            <a:r>
              <a:rPr lang="en-US" dirty="0" smtClean="0"/>
              <a:t>- the land at either </a:t>
            </a:r>
            <a:r>
              <a:rPr lang="en-US" dirty="0" smtClean="0"/>
              <a:t>side</a:t>
            </a:r>
            <a:r>
              <a:rPr lang="en-US" dirty="0" smtClean="0"/>
              <a:t> of a river</a:t>
            </a:r>
          </a:p>
          <a:p>
            <a:pPr>
              <a:buNone/>
            </a:pPr>
            <a:r>
              <a:rPr lang="en-US" dirty="0" smtClean="0"/>
              <a:t>Foothill -  bottom part of a hill or mountain</a:t>
            </a:r>
          </a:p>
          <a:p>
            <a:pPr>
              <a:buNone/>
            </a:pPr>
            <a:r>
              <a:rPr lang="en-US" dirty="0" smtClean="0"/>
              <a:t>Valley - an area of lowland between hills or mountains</a:t>
            </a:r>
          </a:p>
          <a:p>
            <a:pPr>
              <a:buNone/>
            </a:pPr>
            <a:r>
              <a:rPr lang="en-US" dirty="0" smtClean="0"/>
              <a:t>Coast - the land next to or close to the sea</a:t>
            </a:r>
          </a:p>
          <a:p>
            <a:pPr>
              <a:buNone/>
            </a:pPr>
            <a:r>
              <a:rPr lang="en-US" dirty="0" smtClean="0"/>
              <a:t>Peninsula - a long piece of land that sticks out from a larger area of land into the sea</a:t>
            </a:r>
          </a:p>
          <a:p>
            <a:pPr>
              <a:buNone/>
            </a:pPr>
            <a:r>
              <a:rPr lang="en-US" dirty="0" smtClean="0"/>
              <a:t>Glacier - a large mass of ice</a:t>
            </a:r>
          </a:p>
          <a:p>
            <a:pPr>
              <a:buNone/>
            </a:pPr>
            <a:r>
              <a:rPr lang="en-US" dirty="0" smtClean="0"/>
              <a:t>Dam - a wall built across a river that stops the river's flow and collects the water</a:t>
            </a:r>
          </a:p>
          <a:p>
            <a:pPr>
              <a:buNone/>
            </a:pPr>
            <a:r>
              <a:rPr lang="en-US" dirty="0" smtClean="0"/>
              <a:t>Bay - A body of water partially </a:t>
            </a:r>
            <a:r>
              <a:rPr lang="en-US" dirty="0" smtClean="0"/>
              <a:t>enclosed (</a:t>
            </a:r>
            <a:r>
              <a:rPr lang="sr-Latn-ME" dirty="0" smtClean="0"/>
              <a:t>ograđeno</a:t>
            </a:r>
            <a:r>
              <a:rPr lang="en-US" dirty="0" smtClean="0"/>
              <a:t>) </a:t>
            </a:r>
            <a:r>
              <a:rPr lang="en-US" dirty="0" smtClean="0"/>
              <a:t>by land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72547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Underlined verbs from the article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/>
          <a:lstStyle/>
          <a:p>
            <a:r>
              <a:rPr lang="en-US" dirty="0" smtClean="0"/>
              <a:t>Flow - move steadily and continuously in a stream</a:t>
            </a:r>
          </a:p>
          <a:p>
            <a:r>
              <a:rPr lang="en-US" dirty="0" smtClean="0"/>
              <a:t>Flood – </a:t>
            </a:r>
            <a:r>
              <a:rPr lang="en-US" dirty="0" smtClean="0"/>
              <a:t> </a:t>
            </a:r>
            <a:r>
              <a:rPr lang="en-US" dirty="0" smtClean="0"/>
              <a:t>an overflow of water on normally dry ground</a:t>
            </a:r>
            <a:endParaRPr lang="en-US" dirty="0" smtClean="0"/>
          </a:p>
          <a:p>
            <a:r>
              <a:rPr lang="en-US" dirty="0" smtClean="0"/>
              <a:t>Burst - to break open or apart suddenly</a:t>
            </a:r>
          </a:p>
          <a:p>
            <a:r>
              <a:rPr lang="en-US" dirty="0" smtClean="0"/>
              <a:t>Strike - occur suddenly and have harmful or damaging effects</a:t>
            </a:r>
          </a:p>
          <a:p>
            <a:r>
              <a:rPr lang="en-US" dirty="0" smtClean="0"/>
              <a:t>Overlook - have a view of from above</a:t>
            </a:r>
          </a:p>
          <a:p>
            <a:r>
              <a:rPr lang="en-US" dirty="0" smtClean="0"/>
              <a:t>Erupt - become active and eject lava, ash, and gases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58259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Highlighted words from the 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14356"/>
            <a:ext cx="9144000" cy="6143644"/>
          </a:xfrm>
        </p:spPr>
        <p:txBody>
          <a:bodyPr/>
          <a:lstStyle/>
          <a:p>
            <a:r>
              <a:rPr lang="en-US" dirty="0" smtClean="0"/>
              <a:t>Evacuate – move to a safer place</a:t>
            </a:r>
          </a:p>
          <a:p>
            <a:r>
              <a:rPr lang="en-US" dirty="0" smtClean="0"/>
              <a:t>Destroyed - damaged badly</a:t>
            </a:r>
          </a:p>
          <a:p>
            <a:r>
              <a:rPr lang="en-US" dirty="0" smtClean="0"/>
              <a:t>Located – to be in a particular place</a:t>
            </a:r>
          </a:p>
          <a:p>
            <a:r>
              <a:rPr lang="en-US" dirty="0" smtClean="0"/>
              <a:t>Reduce – make something smaller in size, amount, degree</a:t>
            </a:r>
          </a:p>
          <a:p>
            <a:r>
              <a:rPr lang="en-US" dirty="0" smtClean="0"/>
              <a:t>Produce – to make something</a:t>
            </a:r>
          </a:p>
          <a:p>
            <a:r>
              <a:rPr lang="en-US" dirty="0" smtClean="0"/>
              <a:t>Predict</a:t>
            </a:r>
            <a:r>
              <a:rPr lang="en-US" b="1" dirty="0" smtClean="0"/>
              <a:t> </a:t>
            </a:r>
            <a:r>
              <a:rPr lang="en-US" dirty="0" smtClean="0"/>
              <a:t>- to say that an event or action will happen in the future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406</TotalTime>
  <Words>48</Words>
  <Application>Microsoft Office PowerPoint</Application>
  <PresentationFormat>On-screen Show 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Technic</vt:lpstr>
      <vt:lpstr>Geographical features</vt:lpstr>
      <vt:lpstr>Underlined verbs from the article</vt:lpstr>
      <vt:lpstr>Highlighted words from the text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34</cp:revision>
  <dcterms:created xsi:type="dcterms:W3CDTF">2020-10-19T16:46:04Z</dcterms:created>
  <dcterms:modified xsi:type="dcterms:W3CDTF">2020-10-21T13:22:24Z</dcterms:modified>
</cp:coreProperties>
</file>