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04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30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02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9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9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5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8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2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65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76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3381-9F61-4568-8BFA-089731193430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71EA-1566-43C6-BC6D-4B9DF78FA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1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micus.ba/hardware/67-konektor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22871"/>
            <a:ext cx="7772400" cy="183006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GB" sz="6000" dirty="0" smtClean="0">
                <a:hlinkClick r:id="rId2"/>
              </a:rPr>
              <a:t>Konektori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4084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14" y="0"/>
            <a:ext cx="9149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2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3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6"/>
            <a:ext cx="9144000" cy="6849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95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42" y="-27384"/>
            <a:ext cx="9155442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85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Konektori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Konektori</dc:title>
  <dc:creator>Windows User</dc:creator>
  <cp:lastModifiedBy>Windows User</cp:lastModifiedBy>
  <cp:revision>3</cp:revision>
  <dcterms:created xsi:type="dcterms:W3CDTF">2021-03-08T09:29:44Z</dcterms:created>
  <dcterms:modified xsi:type="dcterms:W3CDTF">2021-03-08T09:58:24Z</dcterms:modified>
</cp:coreProperties>
</file>