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5" r:id="rId13"/>
    <p:sldId id="273" r:id="rId14"/>
    <p:sldId id="274"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1" d="100"/>
          <a:sy n="71" d="100"/>
        </p:scale>
        <p:origin x="6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3D6AC1-7ECD-4410-933A-D9B260A307F0}"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AFF00-5C1F-4B76-9AC9-E8986D9B69ED}" type="slidenum">
              <a:rPr lang="en-US" smtClean="0"/>
              <a:t>‹#›</a:t>
            </a:fld>
            <a:endParaRPr lang="en-US"/>
          </a:p>
        </p:txBody>
      </p:sp>
    </p:spTree>
    <p:extLst>
      <p:ext uri="{BB962C8B-B14F-4D97-AF65-F5344CB8AC3E}">
        <p14:creationId xmlns:p14="http://schemas.microsoft.com/office/powerpoint/2010/main" val="182374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D6AC1-7ECD-4410-933A-D9B260A307F0}"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AFF00-5C1F-4B76-9AC9-E8986D9B69ED}" type="slidenum">
              <a:rPr lang="en-US" smtClean="0"/>
              <a:t>‹#›</a:t>
            </a:fld>
            <a:endParaRPr lang="en-US"/>
          </a:p>
        </p:txBody>
      </p:sp>
    </p:spTree>
    <p:extLst>
      <p:ext uri="{BB962C8B-B14F-4D97-AF65-F5344CB8AC3E}">
        <p14:creationId xmlns:p14="http://schemas.microsoft.com/office/powerpoint/2010/main" val="429327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D6AC1-7ECD-4410-933A-D9B260A307F0}"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AFF00-5C1F-4B76-9AC9-E8986D9B69ED}" type="slidenum">
              <a:rPr lang="en-US" smtClean="0"/>
              <a:t>‹#›</a:t>
            </a:fld>
            <a:endParaRPr lang="en-US"/>
          </a:p>
        </p:txBody>
      </p:sp>
    </p:spTree>
    <p:extLst>
      <p:ext uri="{BB962C8B-B14F-4D97-AF65-F5344CB8AC3E}">
        <p14:creationId xmlns:p14="http://schemas.microsoft.com/office/powerpoint/2010/main" val="14316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D6AC1-7ECD-4410-933A-D9B260A307F0}"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AFF00-5C1F-4B76-9AC9-E8986D9B69ED}" type="slidenum">
              <a:rPr lang="en-US" smtClean="0"/>
              <a:t>‹#›</a:t>
            </a:fld>
            <a:endParaRPr lang="en-US"/>
          </a:p>
        </p:txBody>
      </p:sp>
    </p:spTree>
    <p:extLst>
      <p:ext uri="{BB962C8B-B14F-4D97-AF65-F5344CB8AC3E}">
        <p14:creationId xmlns:p14="http://schemas.microsoft.com/office/powerpoint/2010/main" val="384433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D6AC1-7ECD-4410-933A-D9B260A307F0}"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AFF00-5C1F-4B76-9AC9-E8986D9B69ED}" type="slidenum">
              <a:rPr lang="en-US" smtClean="0"/>
              <a:t>‹#›</a:t>
            </a:fld>
            <a:endParaRPr lang="en-US"/>
          </a:p>
        </p:txBody>
      </p:sp>
    </p:spTree>
    <p:extLst>
      <p:ext uri="{BB962C8B-B14F-4D97-AF65-F5344CB8AC3E}">
        <p14:creationId xmlns:p14="http://schemas.microsoft.com/office/powerpoint/2010/main" val="318284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3D6AC1-7ECD-4410-933A-D9B260A307F0}"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AFF00-5C1F-4B76-9AC9-E8986D9B69ED}" type="slidenum">
              <a:rPr lang="en-US" smtClean="0"/>
              <a:t>‹#›</a:t>
            </a:fld>
            <a:endParaRPr lang="en-US"/>
          </a:p>
        </p:txBody>
      </p:sp>
    </p:spTree>
    <p:extLst>
      <p:ext uri="{BB962C8B-B14F-4D97-AF65-F5344CB8AC3E}">
        <p14:creationId xmlns:p14="http://schemas.microsoft.com/office/powerpoint/2010/main" val="125482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3D6AC1-7ECD-4410-933A-D9B260A307F0}"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AFF00-5C1F-4B76-9AC9-E8986D9B69ED}" type="slidenum">
              <a:rPr lang="en-US" smtClean="0"/>
              <a:t>‹#›</a:t>
            </a:fld>
            <a:endParaRPr lang="en-US"/>
          </a:p>
        </p:txBody>
      </p:sp>
    </p:spTree>
    <p:extLst>
      <p:ext uri="{BB962C8B-B14F-4D97-AF65-F5344CB8AC3E}">
        <p14:creationId xmlns:p14="http://schemas.microsoft.com/office/powerpoint/2010/main" val="357972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3D6AC1-7ECD-4410-933A-D9B260A307F0}"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AFF00-5C1F-4B76-9AC9-E8986D9B69ED}" type="slidenum">
              <a:rPr lang="en-US" smtClean="0"/>
              <a:t>‹#›</a:t>
            </a:fld>
            <a:endParaRPr lang="en-US"/>
          </a:p>
        </p:txBody>
      </p:sp>
    </p:spTree>
    <p:extLst>
      <p:ext uri="{BB962C8B-B14F-4D97-AF65-F5344CB8AC3E}">
        <p14:creationId xmlns:p14="http://schemas.microsoft.com/office/powerpoint/2010/main" val="2628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D6AC1-7ECD-4410-933A-D9B260A307F0}"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AFF00-5C1F-4B76-9AC9-E8986D9B69ED}" type="slidenum">
              <a:rPr lang="en-US" smtClean="0"/>
              <a:t>‹#›</a:t>
            </a:fld>
            <a:endParaRPr lang="en-US"/>
          </a:p>
        </p:txBody>
      </p:sp>
    </p:spTree>
    <p:extLst>
      <p:ext uri="{BB962C8B-B14F-4D97-AF65-F5344CB8AC3E}">
        <p14:creationId xmlns:p14="http://schemas.microsoft.com/office/powerpoint/2010/main" val="99361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D6AC1-7ECD-4410-933A-D9B260A307F0}"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AFF00-5C1F-4B76-9AC9-E8986D9B69ED}" type="slidenum">
              <a:rPr lang="en-US" smtClean="0"/>
              <a:t>‹#›</a:t>
            </a:fld>
            <a:endParaRPr lang="en-US"/>
          </a:p>
        </p:txBody>
      </p:sp>
    </p:spTree>
    <p:extLst>
      <p:ext uri="{BB962C8B-B14F-4D97-AF65-F5344CB8AC3E}">
        <p14:creationId xmlns:p14="http://schemas.microsoft.com/office/powerpoint/2010/main" val="378878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D6AC1-7ECD-4410-933A-D9B260A307F0}"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AFF00-5C1F-4B76-9AC9-E8986D9B69ED}" type="slidenum">
              <a:rPr lang="en-US" smtClean="0"/>
              <a:t>‹#›</a:t>
            </a:fld>
            <a:endParaRPr lang="en-US"/>
          </a:p>
        </p:txBody>
      </p:sp>
    </p:spTree>
    <p:extLst>
      <p:ext uri="{BB962C8B-B14F-4D97-AF65-F5344CB8AC3E}">
        <p14:creationId xmlns:p14="http://schemas.microsoft.com/office/powerpoint/2010/main" val="167421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D6AC1-7ECD-4410-933A-D9B260A307F0}" type="datetimeFigureOut">
              <a:rPr lang="en-US" smtClean="0"/>
              <a:t>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AFF00-5C1F-4B76-9AC9-E8986D9B69ED}" type="slidenum">
              <a:rPr lang="en-US" smtClean="0"/>
              <a:t>‹#›</a:t>
            </a:fld>
            <a:endParaRPr lang="en-US"/>
          </a:p>
        </p:txBody>
      </p:sp>
    </p:spTree>
    <p:extLst>
      <p:ext uri="{BB962C8B-B14F-4D97-AF65-F5344CB8AC3E}">
        <p14:creationId xmlns:p14="http://schemas.microsoft.com/office/powerpoint/2010/main" val="373069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smtClean="0"/>
              <a:t>Podesavanja</a:t>
            </a:r>
            <a:r>
              <a:rPr lang="en-US" dirty="0" smtClean="0"/>
              <a:t> u OS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037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72181"/>
            <a:ext cx="4057135" cy="6001643"/>
          </a:xfrm>
          <a:prstGeom prst="rect">
            <a:avLst/>
          </a:prstGeom>
        </p:spPr>
        <p:txBody>
          <a:bodyPr wrap="square">
            <a:spAutoFit/>
          </a:bodyPr>
          <a:lstStyle/>
          <a:p>
            <a:r>
              <a:rPr lang="en-US" sz="2400" dirty="0" err="1" smtClean="0"/>
              <a:t>Ako</a:t>
            </a:r>
            <a:r>
              <a:rPr lang="en-US" sz="2400" dirty="0" smtClean="0"/>
              <a:t> </a:t>
            </a:r>
            <a:r>
              <a:rPr lang="en-US" sz="2400" dirty="0" err="1" smtClean="0"/>
              <a:t>kliknemo</a:t>
            </a:r>
            <a:r>
              <a:rPr lang="en-US" sz="2400" dirty="0" smtClean="0"/>
              <a:t> </a:t>
            </a:r>
            <a:r>
              <a:rPr lang="en-US" sz="2400" dirty="0" err="1" smtClean="0"/>
              <a:t>na</a:t>
            </a:r>
            <a:r>
              <a:rPr lang="en-US" sz="2400" dirty="0" smtClean="0"/>
              <a:t> </a:t>
            </a:r>
            <a:r>
              <a:rPr lang="en-US" sz="2400" dirty="0" err="1" smtClean="0"/>
              <a:t>opciju</a:t>
            </a:r>
            <a:r>
              <a:rPr lang="en-US" sz="2400" dirty="0" smtClean="0"/>
              <a:t> </a:t>
            </a:r>
            <a:r>
              <a:rPr lang="en-US" sz="2400" b="1" dirty="0" smtClean="0"/>
              <a:t>Change settings</a:t>
            </a:r>
            <a:r>
              <a:rPr lang="en-US" sz="2400" dirty="0" smtClean="0"/>
              <a:t> </a:t>
            </a:r>
            <a:r>
              <a:rPr lang="en-US" sz="2400" dirty="0" err="1" smtClean="0"/>
              <a:t>sa</a:t>
            </a:r>
            <a:r>
              <a:rPr lang="en-US" sz="2400" dirty="0" smtClean="0"/>
              <a:t> </a:t>
            </a:r>
            <a:r>
              <a:rPr lang="en-US" sz="2400" dirty="0" err="1" smtClean="0"/>
              <a:t>desne</a:t>
            </a:r>
            <a:r>
              <a:rPr lang="en-US" sz="2400" dirty="0" smtClean="0"/>
              <a:t> </a:t>
            </a:r>
            <a:r>
              <a:rPr lang="en-US" sz="2400" dirty="0" err="1" smtClean="0"/>
              <a:t>strane</a:t>
            </a:r>
            <a:r>
              <a:rPr lang="en-US" sz="2400" dirty="0" smtClean="0"/>
              <a:t> </a:t>
            </a:r>
            <a:r>
              <a:rPr lang="en-US" sz="2400" dirty="0" err="1" smtClean="0"/>
              <a:t>prozora</a:t>
            </a:r>
            <a:r>
              <a:rPr lang="en-US" sz="2400" dirty="0" smtClean="0"/>
              <a:t>, </a:t>
            </a:r>
            <a:r>
              <a:rPr lang="en-US" sz="2400" dirty="0" err="1" smtClean="0"/>
              <a:t>dobijamo</a:t>
            </a:r>
            <a:r>
              <a:rPr lang="en-US" sz="2400" dirty="0" smtClean="0"/>
              <a:t> </a:t>
            </a:r>
            <a:r>
              <a:rPr lang="en-US" sz="2400" dirty="0" err="1" smtClean="0"/>
              <a:t>mogućnost</a:t>
            </a:r>
            <a:r>
              <a:rPr lang="en-US" sz="2400" dirty="0" smtClean="0"/>
              <a:t> </a:t>
            </a:r>
            <a:r>
              <a:rPr lang="en-US" sz="2400" dirty="0" err="1" smtClean="0"/>
              <a:t>promene</a:t>
            </a:r>
            <a:r>
              <a:rPr lang="en-US" sz="2400" dirty="0" smtClean="0"/>
              <a:t> </a:t>
            </a:r>
            <a:r>
              <a:rPr lang="en-US" sz="2400" dirty="0" err="1" smtClean="0"/>
              <a:t>naziva</a:t>
            </a:r>
            <a:r>
              <a:rPr lang="en-US" sz="2400" dirty="0" smtClean="0"/>
              <a:t> </a:t>
            </a:r>
            <a:r>
              <a:rPr lang="en-US" sz="2400" dirty="0" err="1" smtClean="0"/>
              <a:t>računara</a:t>
            </a:r>
            <a:r>
              <a:rPr lang="en-US" sz="2400" dirty="0" smtClean="0"/>
              <a:t> </a:t>
            </a:r>
            <a:r>
              <a:rPr lang="en-US" sz="2400" dirty="0" err="1" smtClean="0"/>
              <a:t>i</a:t>
            </a:r>
            <a:r>
              <a:rPr lang="en-US" sz="2400" dirty="0" smtClean="0"/>
              <a:t> </a:t>
            </a:r>
            <a:r>
              <a:rPr lang="en-US" sz="2400" dirty="0" err="1" smtClean="0"/>
              <a:t>mogućnost</a:t>
            </a:r>
            <a:r>
              <a:rPr lang="en-US" sz="2400" dirty="0" smtClean="0"/>
              <a:t> </a:t>
            </a:r>
            <a:r>
              <a:rPr lang="en-US" sz="2400" dirty="0" err="1" smtClean="0"/>
              <a:t>promene</a:t>
            </a:r>
            <a:r>
              <a:rPr lang="en-US" sz="2400" dirty="0" smtClean="0"/>
              <a:t> </a:t>
            </a:r>
            <a:r>
              <a:rPr lang="en-US" sz="2400" dirty="0" err="1" smtClean="0"/>
              <a:t>članstva</a:t>
            </a:r>
            <a:r>
              <a:rPr lang="en-US" sz="2400" dirty="0" smtClean="0"/>
              <a:t> </a:t>
            </a:r>
            <a:r>
              <a:rPr lang="en-US" sz="2400" dirty="0" err="1" smtClean="0"/>
              <a:t>računara</a:t>
            </a:r>
            <a:r>
              <a:rPr lang="en-US" sz="2400" dirty="0" smtClean="0"/>
              <a:t> u </a:t>
            </a:r>
            <a:r>
              <a:rPr lang="en-US" sz="2400" dirty="0" err="1" smtClean="0"/>
              <a:t>smislu</a:t>
            </a:r>
            <a:r>
              <a:rPr lang="en-US" sz="2400" dirty="0" smtClean="0"/>
              <a:t> </a:t>
            </a:r>
            <a:r>
              <a:rPr lang="en-US" sz="2400" dirty="0" err="1" smtClean="0"/>
              <a:t>promene</a:t>
            </a:r>
            <a:r>
              <a:rPr lang="en-US" sz="2400" dirty="0" smtClean="0"/>
              <a:t> </a:t>
            </a:r>
            <a:r>
              <a:rPr lang="en-US" sz="2400" dirty="0" err="1" smtClean="0"/>
              <a:t>naziva</a:t>
            </a:r>
            <a:r>
              <a:rPr lang="en-US" sz="2400" dirty="0" smtClean="0"/>
              <a:t> </a:t>
            </a:r>
            <a:r>
              <a:rPr lang="en-US" sz="2400" dirty="0" err="1" smtClean="0"/>
              <a:t>radne</a:t>
            </a:r>
            <a:r>
              <a:rPr lang="en-US" sz="2400" dirty="0" smtClean="0"/>
              <a:t> </a:t>
            </a:r>
            <a:r>
              <a:rPr lang="en-US" sz="2400" dirty="0" err="1" smtClean="0"/>
              <a:t>grupe</a:t>
            </a:r>
            <a:r>
              <a:rPr lang="en-US" sz="2400" dirty="0" smtClean="0"/>
              <a:t> </a:t>
            </a:r>
            <a:r>
              <a:rPr lang="en-US" sz="2400" dirty="0" err="1" smtClean="0"/>
              <a:t>ili</a:t>
            </a:r>
            <a:r>
              <a:rPr lang="en-US" sz="2400" dirty="0" smtClean="0"/>
              <a:t> </a:t>
            </a:r>
            <a:r>
              <a:rPr lang="en-US" sz="2400" dirty="0" err="1" smtClean="0"/>
              <a:t>učlanjivanja</a:t>
            </a:r>
            <a:r>
              <a:rPr lang="en-US" sz="2400" dirty="0" smtClean="0"/>
              <a:t> u </a:t>
            </a:r>
            <a:r>
              <a:rPr lang="en-US" sz="2400" dirty="0" err="1" smtClean="0"/>
              <a:t>neki</a:t>
            </a:r>
            <a:r>
              <a:rPr lang="en-US" sz="2400" dirty="0" smtClean="0"/>
              <a:t> </a:t>
            </a:r>
            <a:r>
              <a:rPr lang="en-US" sz="2400" dirty="0" err="1" smtClean="0"/>
              <a:t>domen</a:t>
            </a:r>
            <a:r>
              <a:rPr lang="en-US" sz="2400" dirty="0" smtClean="0"/>
              <a:t>. </a:t>
            </a:r>
            <a:r>
              <a:rPr lang="en-US" sz="2400" dirty="0" err="1" smtClean="0"/>
              <a:t>Zatim</a:t>
            </a:r>
            <a:r>
              <a:rPr lang="en-US" sz="2400" dirty="0" smtClean="0"/>
              <a:t>, </a:t>
            </a:r>
            <a:r>
              <a:rPr lang="en-US" sz="2400" dirty="0" err="1" smtClean="0"/>
              <a:t>mogućnost</a:t>
            </a:r>
            <a:r>
              <a:rPr lang="en-US" sz="2400" dirty="0" smtClean="0"/>
              <a:t> </a:t>
            </a:r>
            <a:r>
              <a:rPr lang="en-US" sz="2400" dirty="0" err="1" smtClean="0"/>
              <a:t>konfigurisanja</a:t>
            </a:r>
            <a:r>
              <a:rPr lang="en-US" sz="2400" dirty="0" smtClean="0"/>
              <a:t> </a:t>
            </a:r>
            <a:r>
              <a:rPr lang="en-US" sz="2400" dirty="0" err="1" smtClean="0"/>
              <a:t>udaljenog</a:t>
            </a:r>
            <a:r>
              <a:rPr lang="en-US" sz="2400" dirty="0" smtClean="0"/>
              <a:t> </a:t>
            </a:r>
            <a:r>
              <a:rPr lang="en-US" sz="2400" dirty="0" err="1" smtClean="0"/>
              <a:t>pristupa</a:t>
            </a:r>
            <a:r>
              <a:rPr lang="en-US" sz="2400" dirty="0" smtClean="0"/>
              <a:t> </a:t>
            </a:r>
            <a:r>
              <a:rPr lang="en-US" sz="2400" dirty="0" err="1" smtClean="0"/>
              <a:t>na</a:t>
            </a:r>
            <a:r>
              <a:rPr lang="en-US" sz="2400" dirty="0" smtClean="0"/>
              <a:t> </a:t>
            </a:r>
            <a:r>
              <a:rPr lang="en-US" sz="2400" dirty="0" err="1" smtClean="0"/>
              <a:t>računar</a:t>
            </a:r>
            <a:r>
              <a:rPr lang="en-US" sz="2400" dirty="0" smtClean="0"/>
              <a:t>, </a:t>
            </a:r>
            <a:r>
              <a:rPr lang="en-US" sz="2400" dirty="0" err="1" smtClean="0"/>
              <a:t>kao</a:t>
            </a:r>
            <a:r>
              <a:rPr lang="en-US" sz="2400" dirty="0" smtClean="0"/>
              <a:t> </a:t>
            </a:r>
            <a:r>
              <a:rPr lang="en-US" sz="2400" dirty="0" err="1" smtClean="0"/>
              <a:t>i</a:t>
            </a:r>
            <a:r>
              <a:rPr lang="en-US" sz="2400" dirty="0" smtClean="0"/>
              <a:t> </a:t>
            </a:r>
            <a:r>
              <a:rPr lang="en-US" sz="2400" dirty="0" err="1" smtClean="0"/>
              <a:t>konfigurisanje</a:t>
            </a:r>
            <a:r>
              <a:rPr lang="en-US" sz="2400" dirty="0" smtClean="0"/>
              <a:t> </a:t>
            </a:r>
            <a:r>
              <a:rPr lang="en-US" sz="2400" dirty="0" err="1" smtClean="0"/>
              <a:t>naprednih</a:t>
            </a:r>
            <a:r>
              <a:rPr lang="en-US" sz="2400" dirty="0" smtClean="0"/>
              <a:t> </a:t>
            </a:r>
            <a:r>
              <a:rPr lang="en-US" sz="2400" dirty="0" err="1" smtClean="0"/>
              <a:t>opcija</a:t>
            </a:r>
            <a:r>
              <a:rPr lang="en-US" sz="2400" dirty="0" smtClean="0"/>
              <a:t> </a:t>
            </a:r>
            <a:r>
              <a:rPr lang="en-US" sz="2400" dirty="0" err="1" smtClean="0"/>
              <a:t>sistema</a:t>
            </a:r>
            <a:r>
              <a:rPr lang="en-US" sz="2400" dirty="0" smtClean="0"/>
              <a:t>. Sa </a:t>
            </a:r>
            <a:r>
              <a:rPr lang="en-US" sz="2400" dirty="0" err="1" smtClean="0"/>
              <a:t>lijeve</a:t>
            </a:r>
            <a:r>
              <a:rPr lang="en-US" sz="2400" dirty="0" smtClean="0"/>
              <a:t> </a:t>
            </a:r>
            <a:r>
              <a:rPr lang="en-US" sz="2400" dirty="0" err="1" smtClean="0"/>
              <a:t>strane</a:t>
            </a:r>
            <a:r>
              <a:rPr lang="en-US" sz="2400" dirty="0" smtClean="0"/>
              <a:t> </a:t>
            </a:r>
            <a:r>
              <a:rPr lang="en-US" sz="2400" dirty="0" err="1" smtClean="0"/>
              <a:t>prozora</a:t>
            </a:r>
            <a:r>
              <a:rPr lang="en-US" sz="2400" dirty="0" smtClean="0"/>
              <a:t> </a:t>
            </a:r>
            <a:r>
              <a:rPr lang="en-US" sz="2400" dirty="0" err="1" smtClean="0"/>
              <a:t>su</a:t>
            </a:r>
            <a:r>
              <a:rPr lang="en-US" sz="2400" dirty="0" smtClean="0"/>
              <a:t> </a:t>
            </a:r>
            <a:r>
              <a:rPr lang="en-US" sz="2400" dirty="0" err="1" smtClean="0"/>
              <a:t>dati</a:t>
            </a:r>
            <a:r>
              <a:rPr lang="en-US" sz="2400" dirty="0" smtClean="0"/>
              <a:t> </a:t>
            </a:r>
            <a:r>
              <a:rPr lang="en-US" sz="2400" dirty="0" err="1" smtClean="0"/>
              <a:t>pojedinačni</a:t>
            </a:r>
            <a:r>
              <a:rPr lang="en-US" sz="2400" dirty="0" smtClean="0"/>
              <a:t> </a:t>
            </a:r>
            <a:r>
              <a:rPr lang="en-US" sz="2400" dirty="0" err="1" smtClean="0"/>
              <a:t>linkovi</a:t>
            </a:r>
            <a:r>
              <a:rPr lang="en-US" sz="2400" dirty="0" smtClean="0"/>
              <a:t> </a:t>
            </a:r>
            <a:r>
              <a:rPr lang="en-US" sz="2400" dirty="0" err="1" smtClean="0"/>
              <a:t>ka</a:t>
            </a:r>
            <a:r>
              <a:rPr lang="en-US" sz="2400" dirty="0" smtClean="0"/>
              <a:t> </a:t>
            </a:r>
            <a:r>
              <a:rPr lang="en-US" sz="2400" dirty="0" err="1" smtClean="0"/>
              <a:t>datim</a:t>
            </a:r>
            <a:r>
              <a:rPr lang="en-US" sz="2400" dirty="0" smtClean="0"/>
              <a:t> </a:t>
            </a:r>
            <a:r>
              <a:rPr lang="en-US" sz="2400" dirty="0" err="1" smtClean="0"/>
              <a:t>podešavanjima</a:t>
            </a:r>
            <a:r>
              <a:rPr lang="en-US" sz="2400" dirty="0" smtClean="0"/>
              <a: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419" y="572181"/>
            <a:ext cx="5260316" cy="5868507"/>
          </a:xfrm>
          <a:prstGeom prst="rect">
            <a:avLst/>
          </a:prstGeom>
        </p:spPr>
      </p:pic>
    </p:spTree>
    <p:extLst>
      <p:ext uri="{BB962C8B-B14F-4D97-AF65-F5344CB8AC3E}">
        <p14:creationId xmlns:p14="http://schemas.microsoft.com/office/powerpoint/2010/main" val="426189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649" y="347184"/>
            <a:ext cx="3958281" cy="6370975"/>
          </a:xfrm>
          <a:prstGeom prst="rect">
            <a:avLst/>
          </a:prstGeom>
        </p:spPr>
        <p:txBody>
          <a:bodyPr wrap="square">
            <a:spAutoFit/>
          </a:bodyPr>
          <a:lstStyle/>
          <a:p>
            <a:r>
              <a:rPr lang="en-US" sz="2400" dirty="0" err="1" smtClean="0"/>
              <a:t>Klikom</a:t>
            </a:r>
            <a:r>
              <a:rPr lang="en-US" sz="2400" dirty="0" smtClean="0"/>
              <a:t> </a:t>
            </a:r>
            <a:r>
              <a:rPr lang="en-US" sz="2400" dirty="0" err="1" smtClean="0"/>
              <a:t>na</a:t>
            </a:r>
            <a:r>
              <a:rPr lang="en-US" sz="2400" dirty="0" smtClean="0"/>
              <a:t> </a:t>
            </a:r>
            <a:r>
              <a:rPr lang="en-US" sz="2400" b="1" dirty="0" smtClean="0"/>
              <a:t>Change</a:t>
            </a:r>
            <a:r>
              <a:rPr lang="en-US" sz="2400" dirty="0" smtClean="0"/>
              <a:t> </a:t>
            </a:r>
            <a:r>
              <a:rPr lang="en-US" sz="2400" dirty="0" err="1" smtClean="0"/>
              <a:t>dugme</a:t>
            </a:r>
            <a:r>
              <a:rPr lang="en-US" sz="2400" dirty="0" smtClean="0"/>
              <a:t> </a:t>
            </a:r>
            <a:r>
              <a:rPr lang="en-US" sz="2400" dirty="0" err="1" smtClean="0"/>
              <a:t>dobijamo</a:t>
            </a:r>
            <a:r>
              <a:rPr lang="en-US" sz="2400" dirty="0" smtClean="0"/>
              <a:t> </a:t>
            </a:r>
            <a:r>
              <a:rPr lang="en-US" sz="2400" dirty="0" err="1" smtClean="0"/>
              <a:t>mogućnost</a:t>
            </a:r>
            <a:r>
              <a:rPr lang="en-US" sz="2400" dirty="0" smtClean="0"/>
              <a:t> </a:t>
            </a:r>
            <a:r>
              <a:rPr lang="en-US" sz="2400" dirty="0" err="1" smtClean="0"/>
              <a:t>unosa</a:t>
            </a:r>
            <a:r>
              <a:rPr lang="en-US" sz="2400" dirty="0" smtClean="0"/>
              <a:t> </a:t>
            </a:r>
            <a:r>
              <a:rPr lang="en-US" sz="2400" dirty="0" err="1" smtClean="0"/>
              <a:t>novog</a:t>
            </a:r>
            <a:r>
              <a:rPr lang="en-US" sz="2400" dirty="0" smtClean="0"/>
              <a:t> </a:t>
            </a:r>
            <a:r>
              <a:rPr lang="en-US" sz="2400" dirty="0" err="1" smtClean="0"/>
              <a:t>imena</a:t>
            </a:r>
            <a:r>
              <a:rPr lang="en-US" sz="2400" dirty="0" smtClean="0"/>
              <a:t> </a:t>
            </a:r>
            <a:r>
              <a:rPr lang="en-US" sz="2400" dirty="0" err="1" smtClean="0"/>
              <a:t>računara</a:t>
            </a:r>
            <a:r>
              <a:rPr lang="en-US" sz="2400" dirty="0" smtClean="0"/>
              <a:t> </a:t>
            </a:r>
            <a:r>
              <a:rPr lang="en-US" sz="2400" dirty="0" err="1" smtClean="0"/>
              <a:t>i</a:t>
            </a:r>
            <a:r>
              <a:rPr lang="en-US" sz="2400" dirty="0" smtClean="0"/>
              <a:t> </a:t>
            </a:r>
            <a:r>
              <a:rPr lang="en-US" sz="2400" dirty="0" err="1" smtClean="0"/>
              <a:t>članstva</a:t>
            </a:r>
            <a:r>
              <a:rPr lang="en-US" sz="2400" dirty="0" smtClean="0"/>
              <a:t> </a:t>
            </a:r>
            <a:r>
              <a:rPr lang="en-US" sz="2400" dirty="0" err="1" smtClean="0"/>
              <a:t>računara</a:t>
            </a:r>
            <a:r>
              <a:rPr lang="en-US" sz="2400" dirty="0" smtClean="0"/>
              <a:t>. </a:t>
            </a:r>
            <a:r>
              <a:rPr lang="en-US" sz="2400" dirty="0" err="1" smtClean="0"/>
              <a:t>Bitno</a:t>
            </a:r>
            <a:r>
              <a:rPr lang="en-US" sz="2400" dirty="0" smtClean="0"/>
              <a:t> je </a:t>
            </a:r>
            <a:r>
              <a:rPr lang="en-US" sz="2400" dirty="0" err="1" smtClean="0"/>
              <a:t>naglasiti</a:t>
            </a:r>
            <a:r>
              <a:rPr lang="en-US" sz="2400" dirty="0" smtClean="0"/>
              <a:t> da je </a:t>
            </a:r>
            <a:r>
              <a:rPr lang="en-US" sz="2400" dirty="0" err="1" smtClean="0"/>
              <a:t>prilikom</a:t>
            </a:r>
            <a:r>
              <a:rPr lang="en-US" sz="2400" dirty="0" smtClean="0"/>
              <a:t> </a:t>
            </a:r>
            <a:r>
              <a:rPr lang="en-US" sz="2400" dirty="0" err="1" smtClean="0"/>
              <a:t>promene</a:t>
            </a:r>
            <a:r>
              <a:rPr lang="en-US" sz="2400" dirty="0" smtClean="0"/>
              <a:t> </a:t>
            </a:r>
            <a:r>
              <a:rPr lang="en-US" sz="2400" dirty="0" err="1" smtClean="0"/>
              <a:t>ovih</a:t>
            </a:r>
            <a:r>
              <a:rPr lang="en-US" sz="2400" dirty="0" smtClean="0"/>
              <a:t> </a:t>
            </a:r>
            <a:r>
              <a:rPr lang="en-US" sz="2400" dirty="0" err="1" smtClean="0"/>
              <a:t>podešavanja</a:t>
            </a:r>
            <a:r>
              <a:rPr lang="en-US" sz="2400" dirty="0" smtClean="0"/>
              <a:t> </a:t>
            </a:r>
            <a:r>
              <a:rPr lang="en-US" sz="2400" dirty="0" err="1" smtClean="0"/>
              <a:t>nephodno</a:t>
            </a:r>
            <a:r>
              <a:rPr lang="en-US" sz="2400" dirty="0" smtClean="0"/>
              <a:t> </a:t>
            </a:r>
            <a:r>
              <a:rPr lang="en-US" sz="2400" dirty="0" err="1" smtClean="0"/>
              <a:t>restartovati</a:t>
            </a:r>
            <a:r>
              <a:rPr lang="en-US" sz="2400" dirty="0" smtClean="0"/>
              <a:t> </a:t>
            </a:r>
            <a:r>
              <a:rPr lang="en-US" sz="2400" dirty="0" err="1" smtClean="0"/>
              <a:t>računar</a:t>
            </a:r>
            <a:r>
              <a:rPr lang="en-US" sz="2400" dirty="0" smtClean="0"/>
              <a:t> da bi </a:t>
            </a:r>
            <a:r>
              <a:rPr lang="en-US" sz="2400" dirty="0" err="1" smtClean="0"/>
              <a:t>ona</a:t>
            </a:r>
            <a:r>
              <a:rPr lang="en-US" sz="2400" dirty="0" smtClean="0"/>
              <a:t> </a:t>
            </a:r>
            <a:r>
              <a:rPr lang="en-US" sz="2400" dirty="0" err="1" smtClean="0"/>
              <a:t>bila</a:t>
            </a:r>
            <a:r>
              <a:rPr lang="en-US" sz="2400" dirty="0" smtClean="0"/>
              <a:t> </a:t>
            </a:r>
            <a:r>
              <a:rPr lang="en-US" sz="2400" dirty="0" err="1" smtClean="0"/>
              <a:t>i</a:t>
            </a:r>
            <a:r>
              <a:rPr lang="en-US" sz="2400" dirty="0" smtClean="0"/>
              <a:t> </a:t>
            </a:r>
            <a:r>
              <a:rPr lang="en-US" sz="2400" dirty="0" err="1" smtClean="0"/>
              <a:t>primenjena</a:t>
            </a:r>
            <a:r>
              <a:rPr lang="en-US" sz="2400" dirty="0" smtClean="0"/>
              <a:t>. </a:t>
            </a:r>
            <a:r>
              <a:rPr lang="en-US" sz="2400" dirty="0" err="1" smtClean="0"/>
              <a:t>Klikom</a:t>
            </a:r>
            <a:r>
              <a:rPr lang="en-US" sz="2400" dirty="0" smtClean="0"/>
              <a:t> </a:t>
            </a:r>
            <a:r>
              <a:rPr lang="en-US" sz="2400" dirty="0" err="1" smtClean="0"/>
              <a:t>na</a:t>
            </a:r>
            <a:r>
              <a:rPr lang="en-US" sz="2400" dirty="0" smtClean="0"/>
              <a:t> </a:t>
            </a:r>
            <a:r>
              <a:rPr lang="en-US" sz="2400" b="1" dirty="0" smtClean="0"/>
              <a:t>Advanced</a:t>
            </a:r>
            <a:r>
              <a:rPr lang="en-US" sz="2400" dirty="0" smtClean="0"/>
              <a:t> tab </a:t>
            </a:r>
            <a:r>
              <a:rPr lang="en-US" sz="2400" dirty="0" err="1" smtClean="0"/>
              <a:t>dobijamo</a:t>
            </a:r>
            <a:r>
              <a:rPr lang="en-US" sz="2400" dirty="0" smtClean="0"/>
              <a:t> </a:t>
            </a:r>
            <a:r>
              <a:rPr lang="en-US" sz="2400" dirty="0" err="1" smtClean="0"/>
              <a:t>mogućnost</a:t>
            </a:r>
            <a:r>
              <a:rPr lang="en-US" sz="2400" dirty="0" smtClean="0"/>
              <a:t> </a:t>
            </a:r>
            <a:r>
              <a:rPr lang="en-US" sz="2400" dirty="0" err="1" smtClean="0"/>
              <a:t>prilagođavanja</a:t>
            </a:r>
            <a:r>
              <a:rPr lang="en-US" sz="2400" dirty="0" smtClean="0"/>
              <a:t> </a:t>
            </a:r>
            <a:r>
              <a:rPr lang="en-US" sz="2400" dirty="0" err="1" smtClean="0"/>
              <a:t>grafičkog</a:t>
            </a:r>
            <a:r>
              <a:rPr lang="en-US" sz="2400" dirty="0" smtClean="0"/>
              <a:t> </a:t>
            </a:r>
            <a:r>
              <a:rPr lang="en-US" sz="2400" dirty="0" err="1" smtClean="0"/>
              <a:t>okruženja</a:t>
            </a:r>
            <a:r>
              <a:rPr lang="en-US" sz="2400" dirty="0" smtClean="0"/>
              <a:t> </a:t>
            </a:r>
            <a:r>
              <a:rPr lang="en-US" sz="2400" dirty="0" err="1" smtClean="0"/>
              <a:t>korisnika</a:t>
            </a:r>
            <a:r>
              <a:rPr lang="en-US" sz="2400" dirty="0" smtClean="0"/>
              <a:t> </a:t>
            </a:r>
            <a:r>
              <a:rPr lang="en-US" sz="2400" dirty="0" err="1" smtClean="0"/>
              <a:t>koje</a:t>
            </a:r>
            <a:r>
              <a:rPr lang="en-US" sz="2400" dirty="0" smtClean="0"/>
              <a:t> </a:t>
            </a:r>
            <a:r>
              <a:rPr lang="en-US" sz="2400" dirty="0" err="1" smtClean="0"/>
              <a:t>može</a:t>
            </a:r>
            <a:r>
              <a:rPr lang="en-US" sz="2400" dirty="0" smtClean="0"/>
              <a:t> </a:t>
            </a:r>
            <a:r>
              <a:rPr lang="en-US" sz="2400" dirty="0" err="1" smtClean="0"/>
              <a:t>biti</a:t>
            </a:r>
            <a:r>
              <a:rPr lang="en-US" sz="2400" dirty="0" smtClean="0"/>
              <a:t> od </a:t>
            </a:r>
            <a:r>
              <a:rPr lang="en-US" sz="2400" dirty="0" err="1" smtClean="0"/>
              <a:t>velike</a:t>
            </a:r>
            <a:r>
              <a:rPr lang="en-US" sz="2400" dirty="0" smtClean="0"/>
              <a:t> </a:t>
            </a:r>
            <a:r>
              <a:rPr lang="en-US" sz="2400" dirty="0" err="1" smtClean="0"/>
              <a:t>pomoći</a:t>
            </a:r>
            <a:r>
              <a:rPr lang="en-US" sz="2400" dirty="0" smtClean="0"/>
              <a:t> u </a:t>
            </a:r>
            <a:r>
              <a:rPr lang="en-US" sz="2400" dirty="0" err="1" smtClean="0"/>
              <a:t>situacijama</a:t>
            </a:r>
            <a:r>
              <a:rPr lang="en-US" sz="2400" dirty="0" smtClean="0"/>
              <a:t> </a:t>
            </a:r>
            <a:r>
              <a:rPr lang="en-US" sz="2400" dirty="0" err="1" smtClean="0"/>
              <a:t>kada</a:t>
            </a:r>
            <a:r>
              <a:rPr lang="en-US" sz="2400" dirty="0" smtClean="0"/>
              <a:t> </a:t>
            </a:r>
            <a:r>
              <a:rPr lang="en-US" sz="2400" dirty="0" err="1" smtClean="0"/>
              <a:t>perfomanse</a:t>
            </a:r>
            <a:r>
              <a:rPr lang="en-US" sz="2400" dirty="0" smtClean="0"/>
              <a:t> </a:t>
            </a:r>
            <a:r>
              <a:rPr lang="en-US" sz="2400" dirty="0" err="1" smtClean="0"/>
              <a:t>hardverskih</a:t>
            </a:r>
            <a:r>
              <a:rPr lang="en-US" sz="2400" dirty="0" smtClean="0"/>
              <a:t> </a:t>
            </a:r>
            <a:r>
              <a:rPr lang="en-US" sz="2400" dirty="0" err="1" smtClean="0"/>
              <a:t>komponenti</a:t>
            </a:r>
            <a:r>
              <a:rPr lang="en-US" sz="2400" dirty="0" smtClean="0"/>
              <a:t> </a:t>
            </a:r>
            <a:r>
              <a:rPr lang="en-US" sz="2400" dirty="0" err="1" smtClean="0"/>
              <a:t>računara</a:t>
            </a:r>
            <a:r>
              <a:rPr lang="en-US" sz="2400" dirty="0" smtClean="0"/>
              <a:t> </a:t>
            </a:r>
            <a:r>
              <a:rPr lang="en-US" sz="2400" dirty="0" err="1" smtClean="0"/>
              <a:t>nisu</a:t>
            </a:r>
            <a:r>
              <a:rPr lang="en-US" sz="2400" dirty="0" smtClean="0"/>
              <a:t> </a:t>
            </a:r>
            <a:r>
              <a:rPr lang="en-US" sz="2400" dirty="0" err="1" smtClean="0"/>
              <a:t>na</a:t>
            </a:r>
            <a:r>
              <a:rPr lang="en-US" sz="2400" dirty="0" smtClean="0"/>
              <a:t> </a:t>
            </a:r>
            <a:r>
              <a:rPr lang="en-US" sz="2400" dirty="0" err="1" smtClean="0"/>
              <a:t>visokom</a:t>
            </a:r>
            <a:r>
              <a:rPr lang="en-US" sz="2400" dirty="0" smtClean="0"/>
              <a:t> </a:t>
            </a:r>
            <a:r>
              <a:rPr lang="en-US" sz="2400" dirty="0" err="1" smtClean="0"/>
              <a:t>nivou</a:t>
            </a:r>
            <a:r>
              <a:rPr lang="en-US" sz="2400" dirty="0" smtClean="0"/>
              <a:t>.</a:t>
            </a:r>
            <a:endParaRPr lang="en-US" sz="2400" dirty="0"/>
          </a:p>
        </p:txBody>
      </p:sp>
      <p:sp>
        <p:nvSpPr>
          <p:cNvPr id="3" name="Rectangle 2"/>
          <p:cNvSpPr/>
          <p:nvPr/>
        </p:nvSpPr>
        <p:spPr>
          <a:xfrm>
            <a:off x="4988011" y="545411"/>
            <a:ext cx="6516130" cy="1015663"/>
          </a:xfrm>
          <a:prstGeom prst="rect">
            <a:avLst/>
          </a:prstGeom>
        </p:spPr>
        <p:txBody>
          <a:bodyPr wrap="square">
            <a:spAutoFit/>
          </a:bodyPr>
          <a:lstStyle/>
          <a:p>
            <a:r>
              <a:rPr lang="en-US" sz="2000" dirty="0" err="1" smtClean="0"/>
              <a:t>Klikom</a:t>
            </a:r>
            <a:r>
              <a:rPr lang="en-US" sz="2000" dirty="0" smtClean="0"/>
              <a:t> </a:t>
            </a:r>
            <a:r>
              <a:rPr lang="en-US" sz="2000" dirty="0" err="1" smtClean="0"/>
              <a:t>na</a:t>
            </a:r>
            <a:r>
              <a:rPr lang="en-US" sz="2000" dirty="0" smtClean="0"/>
              <a:t> </a:t>
            </a:r>
            <a:r>
              <a:rPr lang="en-US" sz="2000" b="1" dirty="0" smtClean="0"/>
              <a:t>Settings</a:t>
            </a:r>
            <a:r>
              <a:rPr lang="en-US" sz="2000" dirty="0" smtClean="0"/>
              <a:t> </a:t>
            </a:r>
            <a:r>
              <a:rPr lang="en-US" sz="2000" dirty="0" err="1" smtClean="0"/>
              <a:t>dugme</a:t>
            </a:r>
            <a:r>
              <a:rPr lang="en-US" sz="2000" dirty="0" smtClean="0"/>
              <a:t> u </a:t>
            </a:r>
            <a:r>
              <a:rPr lang="en-US" sz="2000" dirty="0" err="1" smtClean="0"/>
              <a:t>odeljku</a:t>
            </a:r>
            <a:r>
              <a:rPr lang="en-US" sz="2000" dirty="0" smtClean="0"/>
              <a:t> </a:t>
            </a:r>
            <a:r>
              <a:rPr lang="en-US" sz="2000" dirty="0" err="1" smtClean="0"/>
              <a:t>Perfomance</a:t>
            </a:r>
            <a:r>
              <a:rPr lang="en-US" sz="2000" dirty="0" smtClean="0"/>
              <a:t> </a:t>
            </a:r>
            <a:r>
              <a:rPr lang="en-US" sz="2000" dirty="0" err="1" smtClean="0"/>
              <a:t>dobijamo</a:t>
            </a:r>
            <a:r>
              <a:rPr lang="en-US" sz="2000" dirty="0" smtClean="0"/>
              <a:t> </a:t>
            </a:r>
            <a:r>
              <a:rPr lang="en-US" sz="2000" dirty="0" err="1" smtClean="0"/>
              <a:t>mogućnost</a:t>
            </a:r>
            <a:r>
              <a:rPr lang="en-US" sz="2000" dirty="0" smtClean="0"/>
              <a:t> </a:t>
            </a:r>
            <a:r>
              <a:rPr lang="en-US" sz="2000" dirty="0" err="1" smtClean="0"/>
              <a:t>definisanja</a:t>
            </a:r>
            <a:r>
              <a:rPr lang="en-US" sz="2000" dirty="0" smtClean="0"/>
              <a:t> </a:t>
            </a:r>
            <a:r>
              <a:rPr lang="en-US" sz="2000" dirty="0" err="1" smtClean="0"/>
              <a:t>šta</a:t>
            </a:r>
            <a:r>
              <a:rPr lang="en-US" sz="2000" dirty="0" smtClean="0"/>
              <a:t> </a:t>
            </a:r>
            <a:r>
              <a:rPr lang="en-US" sz="2000" dirty="0" err="1" smtClean="0"/>
              <a:t>će</a:t>
            </a:r>
            <a:r>
              <a:rPr lang="en-US" sz="2000" dirty="0" smtClean="0"/>
              <a:t> od </a:t>
            </a:r>
            <a:r>
              <a:rPr lang="en-US" sz="2000" dirty="0" err="1" smtClean="0"/>
              <a:t>vizuelnih</a:t>
            </a:r>
            <a:r>
              <a:rPr lang="en-US" sz="2000" dirty="0" smtClean="0"/>
              <a:t> </a:t>
            </a:r>
            <a:r>
              <a:rPr lang="en-US" sz="2000" dirty="0" err="1" smtClean="0"/>
              <a:t>efekata</a:t>
            </a:r>
            <a:r>
              <a:rPr lang="en-US" sz="2000" dirty="0" smtClean="0"/>
              <a:t> </a:t>
            </a:r>
            <a:r>
              <a:rPr lang="en-US" sz="2000" dirty="0" err="1" smtClean="0"/>
              <a:t>i</a:t>
            </a:r>
            <a:r>
              <a:rPr lang="en-US" sz="2000" dirty="0" smtClean="0"/>
              <a:t> </a:t>
            </a:r>
            <a:r>
              <a:rPr lang="en-US" sz="2000" dirty="0" err="1" smtClean="0"/>
              <a:t>opcija</a:t>
            </a:r>
            <a:r>
              <a:rPr lang="en-US" sz="2000" dirty="0" smtClean="0"/>
              <a:t> </a:t>
            </a:r>
            <a:r>
              <a:rPr lang="en-US" sz="2000" dirty="0" err="1" smtClean="0"/>
              <a:t>biti</a:t>
            </a:r>
            <a:r>
              <a:rPr lang="en-US" sz="2000" dirty="0" smtClean="0"/>
              <a:t> </a:t>
            </a:r>
            <a:r>
              <a:rPr lang="en-US" sz="2000" dirty="0" err="1" smtClean="0"/>
              <a:t>korišćeno</a:t>
            </a:r>
            <a:r>
              <a:rPr lang="en-US" sz="2000" dirty="0" smtClean="0"/>
              <a:t>.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80015"/>
            <a:ext cx="5223691" cy="5577985"/>
          </a:xfrm>
          <a:prstGeom prst="rect">
            <a:avLst/>
          </a:prstGeom>
        </p:spPr>
      </p:pic>
    </p:spTree>
    <p:extLst>
      <p:ext uri="{BB962C8B-B14F-4D97-AF65-F5344CB8AC3E}">
        <p14:creationId xmlns:p14="http://schemas.microsoft.com/office/powerpoint/2010/main" val="345387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766" y="641131"/>
            <a:ext cx="6004034" cy="5355312"/>
          </a:xfrm>
          <a:prstGeom prst="rect">
            <a:avLst/>
          </a:prstGeom>
        </p:spPr>
        <p:txBody>
          <a:bodyPr wrap="square">
            <a:spAutoFit/>
          </a:bodyPr>
          <a:lstStyle/>
          <a:p>
            <a:r>
              <a:rPr lang="vi-VN" dirty="0"/>
              <a:t>Šta je zaštita sistema?</a:t>
            </a:r>
          </a:p>
          <a:p>
            <a:endParaRPr lang="vi-VN" dirty="0"/>
          </a:p>
          <a:p>
            <a:r>
              <a:rPr lang="vi-VN" dirty="0"/>
              <a:t>Zaštita sistema je funkcija koja redovno kreira i čuva informacije o sistemskim datotekama i postavkama vašeg računara. Zaštita sistema takođe čuva prethodne verzije datoteka koje ste izmenili. On čuva ove datoteke u tačkama vraćanja, koje se kreiraju neposredno pre značajnih sistemskih događaja, kao što je instalacija programa ili drajvera uređaja. </a:t>
            </a:r>
            <a:endParaRPr lang="en-US" dirty="0" smtClean="0"/>
          </a:p>
          <a:p>
            <a:r>
              <a:rPr lang="vi-VN" dirty="0" smtClean="0"/>
              <a:t>Takođe </a:t>
            </a:r>
            <a:r>
              <a:rPr lang="vi-VN" dirty="0"/>
              <a:t>se kreiraju automatski jednom svakih sedam dana ako nijedna druga tačka vraćanja nije kreirana u prethodnih sedam dana, ali tačke vraćanja možete kreirati ručno u bilo kom trenutku</a:t>
            </a:r>
            <a:r>
              <a:rPr lang="vi-VN" dirty="0" smtClean="0"/>
              <a:t>.</a:t>
            </a:r>
            <a:endParaRPr lang="en-US" dirty="0" smtClean="0"/>
          </a:p>
          <a:p>
            <a:endParaRPr lang="en-US" dirty="0"/>
          </a:p>
          <a:p>
            <a:r>
              <a:rPr lang="vi-VN" dirty="0"/>
              <a:t>Zaštita sistema se automatski uključuje za disk jedinicu na kojoj je instaliran </a:t>
            </a:r>
            <a:r>
              <a:rPr lang="sr-Latn-ME" dirty="0" smtClean="0"/>
              <a:t>W</a:t>
            </a:r>
            <a:r>
              <a:rPr lang="vi-VN" dirty="0" smtClean="0"/>
              <a:t>indovs</a:t>
            </a:r>
            <a:r>
              <a:rPr lang="vi-VN" dirty="0"/>
              <a:t>. Zaštita sistema može da se uključi samo za disk jedinice koje su formatirane pomoću NTFS sistema datoteka.</a:t>
            </a:r>
          </a:p>
          <a:p>
            <a:endParaRPr lang="vi-VN"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39" t="20000" r="59028" b="28667"/>
          <a:stretch/>
        </p:blipFill>
        <p:spPr bwMode="auto">
          <a:xfrm>
            <a:off x="7372350" y="1118512"/>
            <a:ext cx="38862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595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441" y="2166927"/>
            <a:ext cx="9858704" cy="2862322"/>
          </a:xfrm>
          <a:prstGeom prst="rect">
            <a:avLst/>
          </a:prstGeom>
        </p:spPr>
        <p:txBody>
          <a:bodyPr wrap="square">
            <a:spAutoFit/>
          </a:bodyPr>
          <a:lstStyle/>
          <a:p>
            <a:endParaRPr lang="vi-VN" dirty="0"/>
          </a:p>
          <a:p>
            <a:endParaRPr lang="vi-VN" dirty="0"/>
          </a:p>
          <a:p>
            <a:r>
              <a:rPr lang="vi-VN" dirty="0"/>
              <a:t>Ako vaš računar radi sporo ili ne radi kako treba, možete da koristite Sistem Restore da biste vratili sistemske datoteke i postavke računara na raniji period pomoću tačke vraćanja. Za više informacija o vraćanju sistema u prethodno stanje pogledajte Oporavak sistema: najčešća pitanja.</a:t>
            </a:r>
          </a:p>
          <a:p>
            <a:endParaRPr lang="vi-VN" dirty="0"/>
          </a:p>
          <a:p>
            <a:r>
              <a:rPr lang="vi-VN" dirty="0"/>
              <a:t>Ako slučajno izmenite ili izbrišete datoteku ili fasciklu, možete da je vratite na prethodnu verziju koja je sačuvana kao deo tačke vraćanja. Za više informacija o prethodnim verzijama pogledajte Prethodne verzije datoteka: najčešća pitanja.</a:t>
            </a:r>
            <a:endParaRPr lang="en-US" dirty="0"/>
          </a:p>
        </p:txBody>
      </p:sp>
      <p:sp>
        <p:nvSpPr>
          <p:cNvPr id="5" name="Rectangle 4"/>
          <p:cNvSpPr/>
          <p:nvPr/>
        </p:nvSpPr>
        <p:spPr>
          <a:xfrm>
            <a:off x="1114096" y="1194138"/>
            <a:ext cx="9312165" cy="646331"/>
          </a:xfrm>
          <a:prstGeom prst="rect">
            <a:avLst/>
          </a:prstGeom>
        </p:spPr>
        <p:txBody>
          <a:bodyPr wrap="square">
            <a:spAutoFit/>
          </a:bodyPr>
          <a:lstStyle/>
          <a:p>
            <a:pPr marL="285750" indent="-285750">
              <a:buFont typeface="Arial" pitchFamily="34" charset="0"/>
              <a:buChar char="•"/>
            </a:pPr>
            <a:endParaRPr lang="vi-VN" dirty="0"/>
          </a:p>
          <a:p>
            <a:pPr marL="285750" indent="-285750">
              <a:buFont typeface="Arial" pitchFamily="34" charset="0"/>
              <a:buChar char="•"/>
            </a:pPr>
            <a:r>
              <a:rPr lang="vi-VN" dirty="0"/>
              <a:t>Postoje dva načina na koje možete iskoristiti prednosti zaštite sistema:</a:t>
            </a:r>
          </a:p>
        </p:txBody>
      </p:sp>
    </p:spTree>
    <p:extLst>
      <p:ext uri="{BB962C8B-B14F-4D97-AF65-F5344CB8AC3E}">
        <p14:creationId xmlns:p14="http://schemas.microsoft.com/office/powerpoint/2010/main" val="3065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682347"/>
            <a:ext cx="10382250" cy="5078313"/>
          </a:xfrm>
          <a:prstGeom prst="rect">
            <a:avLst/>
          </a:prstGeom>
        </p:spPr>
        <p:txBody>
          <a:bodyPr wrap="square">
            <a:spAutoFit/>
          </a:bodyPr>
          <a:lstStyle/>
          <a:p>
            <a:r>
              <a:rPr lang="vi-VN" dirty="0"/>
              <a:t>Šta je prevencija izvršenja podataka?</a:t>
            </a:r>
          </a:p>
          <a:p>
            <a:endParaRPr lang="vi-VN" dirty="0"/>
          </a:p>
          <a:p>
            <a:r>
              <a:rPr lang="vi-VN" dirty="0"/>
              <a:t>Prevencija izvršenja podataka (DEP) je bezbednosna funkcija koja može pomoći u sprečavanju oštećenja vašeg računara od virusa i drugih bezbednosnih pretnji. Štetni programi mogu da pokušaju da napadnu Vindovs pokušavajući da pokrenu (poznat i kao izvršavanje) koda iz memorije vašeg računara rezervisane za Vindovs i druge ovlašćene programe. Ove vrste napada mogu oštetiti vaše programe i datoteke.</a:t>
            </a:r>
          </a:p>
          <a:p>
            <a:endParaRPr lang="vi-VN" dirty="0"/>
          </a:p>
          <a:p>
            <a:r>
              <a:rPr lang="vi-VN" dirty="0"/>
              <a:t>DEP može pomoći u zaštiti vašeg računara tako što će nadgledati vaše programe kako bi se uverio da bezbedno koriste računarsku memoriju. Ako DEP primeti program na vašem računaru koji pogrešno koristi memoriju, zatvara program i obaveštava vas.</a:t>
            </a:r>
          </a:p>
          <a:p>
            <a:endParaRPr lang="vi-VN" dirty="0"/>
          </a:p>
          <a:p>
            <a:r>
              <a:rPr lang="vi-VN" dirty="0"/>
              <a:t>Ako su vam potrebne informacije o tome kako da isključite DEP za program u koji verujete, pogledajte Promena postavki prevencije izvršenja podataka.</a:t>
            </a:r>
          </a:p>
          <a:p>
            <a:r>
              <a:rPr lang="vi-VN" dirty="0"/>
              <a:t>Otvorite u Google prevodiocu</a:t>
            </a:r>
          </a:p>
          <a:p>
            <a:r>
              <a:rPr lang="vi-VN" dirty="0"/>
              <a:t>•</a:t>
            </a:r>
          </a:p>
          <a:p>
            <a:endParaRPr lang="vi-VN" dirty="0"/>
          </a:p>
          <a:p>
            <a:endParaRPr lang="vi-VN" dirty="0"/>
          </a:p>
        </p:txBody>
      </p:sp>
    </p:spTree>
    <p:extLst>
      <p:ext uri="{BB962C8B-B14F-4D97-AF65-F5344CB8AC3E}">
        <p14:creationId xmlns:p14="http://schemas.microsoft.com/office/powerpoint/2010/main" val="234865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18" y="470752"/>
            <a:ext cx="10495005" cy="1938992"/>
          </a:xfrm>
          <a:prstGeom prst="rect">
            <a:avLst/>
          </a:prstGeom>
        </p:spPr>
        <p:txBody>
          <a:bodyPr wrap="square">
            <a:spAutoFit/>
          </a:bodyPr>
          <a:lstStyle/>
          <a:p>
            <a:pPr algn="just"/>
            <a:r>
              <a:rPr lang="en-US" sz="2000" b="1" dirty="0" smtClean="0">
                <a:effectLst/>
              </a:rPr>
              <a:t>Power Options</a:t>
            </a:r>
          </a:p>
          <a:p>
            <a:pPr algn="just"/>
            <a:r>
              <a:rPr lang="en-US" sz="2000" dirty="0" err="1" smtClean="0">
                <a:effectLst/>
              </a:rPr>
              <a:t>Za</a:t>
            </a:r>
            <a:r>
              <a:rPr lang="en-US" sz="2000" dirty="0" smtClean="0">
                <a:effectLst/>
              </a:rPr>
              <a:t> </a:t>
            </a:r>
            <a:r>
              <a:rPr lang="en-US" sz="2000" dirty="0" err="1" smtClean="0">
                <a:effectLst/>
              </a:rPr>
              <a:t>korisnike</a:t>
            </a:r>
            <a:r>
              <a:rPr lang="en-US" sz="2000" dirty="0" smtClean="0">
                <a:effectLst/>
              </a:rPr>
              <a:t> </a:t>
            </a:r>
            <a:r>
              <a:rPr lang="en-US" sz="2000" dirty="0" err="1" smtClean="0">
                <a:effectLst/>
              </a:rPr>
              <a:t>prenosnih</a:t>
            </a:r>
            <a:r>
              <a:rPr lang="en-US" sz="2000" dirty="0" smtClean="0">
                <a:effectLst/>
              </a:rPr>
              <a:t> </a:t>
            </a:r>
            <a:r>
              <a:rPr lang="en-US" sz="2000" dirty="0" err="1" smtClean="0">
                <a:effectLst/>
              </a:rPr>
              <a:t>računara</a:t>
            </a:r>
            <a:r>
              <a:rPr lang="en-US" sz="2000" dirty="0" smtClean="0">
                <a:effectLst/>
              </a:rPr>
              <a:t> (laptop, Notebook) je </a:t>
            </a:r>
            <a:r>
              <a:rPr lang="en-US" sz="2000" dirty="0" err="1" smtClean="0">
                <a:effectLst/>
              </a:rPr>
              <a:t>naročito</a:t>
            </a:r>
            <a:r>
              <a:rPr lang="en-US" sz="2000" dirty="0" smtClean="0">
                <a:effectLst/>
              </a:rPr>
              <a:t> </a:t>
            </a:r>
            <a:r>
              <a:rPr lang="en-US" sz="2000" dirty="0" err="1" smtClean="0">
                <a:effectLst/>
              </a:rPr>
              <a:t>korisno</a:t>
            </a:r>
            <a:r>
              <a:rPr lang="en-US" sz="2000" dirty="0" smtClean="0">
                <a:effectLst/>
              </a:rPr>
              <a:t> </a:t>
            </a:r>
            <a:r>
              <a:rPr lang="en-US" sz="2000" dirty="0" err="1" smtClean="0">
                <a:effectLst/>
              </a:rPr>
              <a:t>konfigurisanje</a:t>
            </a:r>
            <a:r>
              <a:rPr lang="en-US" sz="2000" dirty="0" smtClean="0">
                <a:effectLst/>
              </a:rPr>
              <a:t> </a:t>
            </a:r>
            <a:r>
              <a:rPr lang="en-US" sz="2000" dirty="0" err="1" smtClean="0">
                <a:effectLst/>
              </a:rPr>
              <a:t>opcije</a:t>
            </a:r>
            <a:r>
              <a:rPr lang="en-US" sz="2000" dirty="0" smtClean="0">
                <a:effectLst/>
              </a:rPr>
              <a:t> Power Options </a:t>
            </a:r>
            <a:r>
              <a:rPr lang="en-US" sz="2000" dirty="0" err="1" smtClean="0">
                <a:effectLst/>
              </a:rPr>
              <a:t>jer</a:t>
            </a:r>
            <a:r>
              <a:rPr lang="en-US" sz="2000" dirty="0" smtClean="0">
                <a:effectLst/>
              </a:rPr>
              <a:t> </a:t>
            </a:r>
            <a:r>
              <a:rPr lang="en-US" sz="2000" dirty="0" err="1" smtClean="0">
                <a:effectLst/>
              </a:rPr>
              <a:t>omogućava</a:t>
            </a:r>
            <a:r>
              <a:rPr lang="en-US" sz="2000" dirty="0" smtClean="0">
                <a:effectLst/>
              </a:rPr>
              <a:t> </a:t>
            </a:r>
            <a:r>
              <a:rPr lang="en-US" sz="2000" dirty="0" err="1" smtClean="0">
                <a:effectLst/>
              </a:rPr>
              <a:t>duži</a:t>
            </a:r>
            <a:r>
              <a:rPr lang="en-US" sz="2000" dirty="0" smtClean="0">
                <a:effectLst/>
              </a:rPr>
              <a:t> rad </a:t>
            </a:r>
            <a:r>
              <a:rPr lang="en-US" sz="2000" dirty="0" err="1" smtClean="0">
                <a:effectLst/>
              </a:rPr>
              <a:t>prenosnih</a:t>
            </a:r>
            <a:r>
              <a:rPr lang="en-US" sz="2000" dirty="0" smtClean="0">
                <a:effectLst/>
              </a:rPr>
              <a:t> </a:t>
            </a:r>
            <a:r>
              <a:rPr lang="en-US" sz="2000" dirty="0" err="1" smtClean="0">
                <a:effectLst/>
              </a:rPr>
              <a:t>računara</a:t>
            </a:r>
            <a:r>
              <a:rPr lang="en-US" sz="2000" dirty="0" smtClean="0">
                <a:effectLst/>
              </a:rPr>
              <a:t> </a:t>
            </a:r>
            <a:r>
              <a:rPr lang="en-US" sz="2000" dirty="0" err="1" smtClean="0">
                <a:effectLst/>
              </a:rPr>
              <a:t>na</a:t>
            </a:r>
            <a:r>
              <a:rPr lang="en-US" sz="2000" dirty="0" smtClean="0">
                <a:effectLst/>
              </a:rPr>
              <a:t> </a:t>
            </a:r>
            <a:r>
              <a:rPr lang="en-US" sz="2000" dirty="0" err="1" smtClean="0">
                <a:effectLst/>
              </a:rPr>
              <a:t>baterijskom</a:t>
            </a:r>
            <a:r>
              <a:rPr lang="en-US" sz="2000" dirty="0" smtClean="0">
                <a:effectLst/>
              </a:rPr>
              <a:t> </a:t>
            </a:r>
            <a:r>
              <a:rPr lang="en-US" sz="2000" dirty="0" err="1" smtClean="0">
                <a:effectLst/>
              </a:rPr>
              <a:t>napajanju</a:t>
            </a:r>
            <a:r>
              <a:rPr lang="en-US" sz="2000" dirty="0" smtClean="0">
                <a:effectLst/>
              </a:rPr>
              <a:t>. </a:t>
            </a:r>
            <a:r>
              <a:rPr lang="en-US" sz="2000" dirty="0" err="1" smtClean="0">
                <a:effectLst/>
              </a:rPr>
              <a:t>Namena</a:t>
            </a:r>
            <a:r>
              <a:rPr lang="en-US" sz="2000" dirty="0" smtClean="0">
                <a:effectLst/>
              </a:rPr>
              <a:t> </a:t>
            </a:r>
            <a:r>
              <a:rPr lang="en-US" sz="2000" dirty="0" err="1" smtClean="0">
                <a:effectLst/>
              </a:rPr>
              <a:t>ove</a:t>
            </a:r>
            <a:r>
              <a:rPr lang="en-US" sz="2000" dirty="0" smtClean="0">
                <a:effectLst/>
              </a:rPr>
              <a:t> </a:t>
            </a:r>
            <a:r>
              <a:rPr lang="en-US" sz="2000" dirty="0" err="1" smtClean="0">
                <a:effectLst/>
              </a:rPr>
              <a:t>opcije</a:t>
            </a:r>
            <a:r>
              <a:rPr lang="en-US" sz="2000" dirty="0" smtClean="0">
                <a:effectLst/>
              </a:rPr>
              <a:t> je </a:t>
            </a:r>
            <a:r>
              <a:rPr lang="en-US" sz="2000" dirty="0" err="1" smtClean="0">
                <a:effectLst/>
              </a:rPr>
              <a:t>ušteda</a:t>
            </a:r>
            <a:r>
              <a:rPr lang="en-US" sz="2000" dirty="0" smtClean="0">
                <a:effectLst/>
              </a:rPr>
              <a:t> </a:t>
            </a:r>
            <a:r>
              <a:rPr lang="en-US" sz="2000" dirty="0" err="1" smtClean="0">
                <a:effectLst/>
              </a:rPr>
              <a:t>energije</a:t>
            </a:r>
            <a:r>
              <a:rPr lang="en-US" sz="2000" dirty="0" smtClean="0">
                <a:effectLst/>
              </a:rPr>
              <a:t> </a:t>
            </a:r>
            <a:r>
              <a:rPr lang="en-US" sz="2000" dirty="0" err="1" smtClean="0">
                <a:effectLst/>
              </a:rPr>
              <a:t>uz</a:t>
            </a:r>
            <a:r>
              <a:rPr lang="en-US" sz="2000" dirty="0" smtClean="0">
                <a:effectLst/>
              </a:rPr>
              <a:t> </a:t>
            </a:r>
            <a:r>
              <a:rPr lang="en-US" sz="2000" dirty="0" err="1" smtClean="0">
                <a:effectLst/>
              </a:rPr>
              <a:t>istovremeno</a:t>
            </a:r>
            <a:r>
              <a:rPr lang="en-US" sz="2000" dirty="0" smtClean="0">
                <a:effectLst/>
              </a:rPr>
              <a:t> </a:t>
            </a:r>
            <a:r>
              <a:rPr lang="en-US" sz="2000" dirty="0" err="1" smtClean="0">
                <a:effectLst/>
              </a:rPr>
              <a:t>što</a:t>
            </a:r>
            <a:r>
              <a:rPr lang="en-US" sz="2000" dirty="0" smtClean="0">
                <a:effectLst/>
              </a:rPr>
              <a:t> </a:t>
            </a:r>
            <a:r>
              <a:rPr lang="en-US" sz="2000" dirty="0" err="1" smtClean="0">
                <a:effectLst/>
              </a:rPr>
              <a:t>manji</a:t>
            </a:r>
            <a:r>
              <a:rPr lang="en-US" sz="2000" dirty="0" smtClean="0">
                <a:effectLst/>
              </a:rPr>
              <a:t> </a:t>
            </a:r>
            <a:r>
              <a:rPr lang="en-US" sz="2000" dirty="0" err="1" smtClean="0">
                <a:effectLst/>
              </a:rPr>
              <a:t>uticaj</a:t>
            </a:r>
            <a:r>
              <a:rPr lang="en-US" sz="2000" dirty="0" smtClean="0">
                <a:effectLst/>
              </a:rPr>
              <a:t> </a:t>
            </a:r>
            <a:r>
              <a:rPr lang="en-US" sz="2000" dirty="0" err="1" smtClean="0">
                <a:effectLst/>
              </a:rPr>
              <a:t>na</a:t>
            </a:r>
            <a:r>
              <a:rPr lang="en-US" sz="2000" dirty="0" smtClean="0">
                <a:effectLst/>
              </a:rPr>
              <a:t> rad </a:t>
            </a:r>
            <a:r>
              <a:rPr lang="en-US" sz="2000" dirty="0" err="1" smtClean="0">
                <a:effectLst/>
              </a:rPr>
              <a:t>i</a:t>
            </a:r>
            <a:r>
              <a:rPr lang="en-US" sz="2000" dirty="0" smtClean="0">
                <a:effectLst/>
              </a:rPr>
              <a:t> </a:t>
            </a:r>
            <a:r>
              <a:rPr lang="en-US" sz="2000" dirty="0" err="1" smtClean="0">
                <a:effectLst/>
              </a:rPr>
              <a:t>potrebe</a:t>
            </a:r>
            <a:r>
              <a:rPr lang="en-US" sz="2000" dirty="0" smtClean="0">
                <a:effectLst/>
              </a:rPr>
              <a:t> </a:t>
            </a:r>
            <a:r>
              <a:rPr lang="en-US" sz="2000" dirty="0" err="1" smtClean="0">
                <a:effectLst/>
              </a:rPr>
              <a:t>korisnika</a:t>
            </a:r>
            <a:r>
              <a:rPr lang="en-US" sz="2000" dirty="0" smtClean="0">
                <a:effectLst/>
              </a:rPr>
              <a:t>. </a:t>
            </a:r>
            <a:r>
              <a:rPr lang="en-US" sz="2000" dirty="0" err="1" smtClean="0">
                <a:effectLst/>
              </a:rPr>
              <a:t>Ovo</a:t>
            </a:r>
            <a:r>
              <a:rPr lang="en-US" sz="2000" dirty="0" smtClean="0">
                <a:effectLst/>
              </a:rPr>
              <a:t> </a:t>
            </a:r>
            <a:r>
              <a:rPr lang="en-US" sz="2000" dirty="0" err="1" smtClean="0">
                <a:effectLst/>
              </a:rPr>
              <a:t>takođe</a:t>
            </a:r>
            <a:r>
              <a:rPr lang="en-US" sz="2000" dirty="0" smtClean="0">
                <a:effectLst/>
              </a:rPr>
              <a:t> </a:t>
            </a:r>
            <a:r>
              <a:rPr lang="en-US" sz="2000" dirty="0" err="1" smtClean="0">
                <a:effectLst/>
              </a:rPr>
              <a:t>važi</a:t>
            </a:r>
            <a:r>
              <a:rPr lang="en-US" sz="2000" dirty="0" smtClean="0">
                <a:effectLst/>
              </a:rPr>
              <a:t> </a:t>
            </a:r>
            <a:r>
              <a:rPr lang="en-US" sz="2000" dirty="0" err="1" smtClean="0">
                <a:effectLst/>
              </a:rPr>
              <a:t>i</a:t>
            </a:r>
            <a:r>
              <a:rPr lang="en-US" sz="2000" dirty="0" smtClean="0">
                <a:effectLst/>
              </a:rPr>
              <a:t> </a:t>
            </a:r>
            <a:r>
              <a:rPr lang="en-US" sz="2000" dirty="0" err="1" smtClean="0">
                <a:effectLst/>
              </a:rPr>
              <a:t>za</a:t>
            </a:r>
            <a:r>
              <a:rPr lang="en-US" sz="2000" dirty="0" smtClean="0">
                <a:effectLst/>
              </a:rPr>
              <a:t> </a:t>
            </a:r>
            <a:r>
              <a:rPr lang="en-US" sz="2000" dirty="0" err="1" smtClean="0">
                <a:effectLst/>
              </a:rPr>
              <a:t>sve</a:t>
            </a:r>
            <a:r>
              <a:rPr lang="en-US" sz="2000" dirty="0" smtClean="0">
                <a:effectLst/>
              </a:rPr>
              <a:t> desktop </a:t>
            </a:r>
            <a:r>
              <a:rPr lang="en-US" sz="2000" dirty="0" err="1" smtClean="0">
                <a:effectLst/>
              </a:rPr>
              <a:t>računare</a:t>
            </a:r>
            <a:r>
              <a:rPr lang="en-US" sz="2000" dirty="0" smtClean="0">
                <a:effectLst/>
              </a:rPr>
              <a:t> </a:t>
            </a:r>
            <a:r>
              <a:rPr lang="en-US" sz="2000" dirty="0" err="1" smtClean="0">
                <a:effectLst/>
              </a:rPr>
              <a:t>koji</a:t>
            </a:r>
            <a:r>
              <a:rPr lang="en-US" sz="2000" dirty="0" smtClean="0">
                <a:effectLst/>
              </a:rPr>
              <a:t> </a:t>
            </a:r>
            <a:r>
              <a:rPr lang="en-US" sz="2000" dirty="0" err="1" smtClean="0">
                <a:effectLst/>
              </a:rPr>
              <a:t>su</a:t>
            </a:r>
            <a:r>
              <a:rPr lang="en-US" sz="2000" dirty="0" smtClean="0">
                <a:effectLst/>
              </a:rPr>
              <a:t> </a:t>
            </a:r>
            <a:r>
              <a:rPr lang="en-US" sz="2000" dirty="0" err="1" smtClean="0">
                <a:effectLst/>
              </a:rPr>
              <a:t>priključeni</a:t>
            </a:r>
            <a:r>
              <a:rPr lang="en-US" sz="2000" dirty="0" smtClean="0">
                <a:effectLst/>
              </a:rPr>
              <a:t> </a:t>
            </a:r>
            <a:r>
              <a:rPr lang="en-US" sz="2000" dirty="0" err="1" smtClean="0">
                <a:effectLst/>
              </a:rPr>
              <a:t>na</a:t>
            </a:r>
            <a:r>
              <a:rPr lang="en-US" sz="2000" dirty="0" smtClean="0">
                <a:effectLst/>
              </a:rPr>
              <a:t> </a:t>
            </a:r>
            <a:r>
              <a:rPr lang="en-US" sz="2000" dirty="0" err="1" smtClean="0">
                <a:effectLst/>
              </a:rPr>
              <a:t>rezervna</a:t>
            </a:r>
            <a:r>
              <a:rPr lang="en-US" sz="2000" dirty="0" smtClean="0">
                <a:effectLst/>
              </a:rPr>
              <a:t> </a:t>
            </a:r>
            <a:r>
              <a:rPr lang="en-US" sz="2000" dirty="0" err="1" smtClean="0">
                <a:effectLst/>
              </a:rPr>
              <a:t>baterijska</a:t>
            </a:r>
            <a:r>
              <a:rPr lang="en-US" sz="2000" dirty="0" smtClean="0">
                <a:effectLst/>
              </a:rPr>
              <a:t> </a:t>
            </a:r>
            <a:r>
              <a:rPr lang="en-US" sz="2000" dirty="0" err="1" smtClean="0">
                <a:effectLst/>
              </a:rPr>
              <a:t>napajanja</a:t>
            </a:r>
            <a:r>
              <a:rPr lang="en-US" sz="2000" dirty="0" smtClean="0">
                <a:effectLst/>
              </a:rPr>
              <a:t> - u </a:t>
            </a:r>
            <a:r>
              <a:rPr lang="en-US" sz="2000" dirty="0" err="1" smtClean="0">
                <a:effectLst/>
              </a:rPr>
              <a:t>slučaju</a:t>
            </a:r>
            <a:r>
              <a:rPr lang="en-US" sz="2000" dirty="0" smtClean="0">
                <a:effectLst/>
              </a:rPr>
              <a:t> </a:t>
            </a:r>
            <a:r>
              <a:rPr lang="en-US" sz="2000" dirty="0" err="1" smtClean="0">
                <a:effectLst/>
              </a:rPr>
              <a:t>nestanka</a:t>
            </a:r>
            <a:r>
              <a:rPr lang="en-US" sz="2000" dirty="0" smtClean="0">
                <a:effectLst/>
              </a:rPr>
              <a:t> </a:t>
            </a:r>
            <a:r>
              <a:rPr lang="en-US" sz="2000" dirty="0" err="1" smtClean="0">
                <a:effectLst/>
              </a:rPr>
              <a:t>električne</a:t>
            </a:r>
            <a:r>
              <a:rPr lang="en-US" sz="2000" dirty="0" smtClean="0">
                <a:effectLst/>
              </a:rPr>
              <a:t> </a:t>
            </a:r>
            <a:r>
              <a:rPr lang="en-US" sz="2000" dirty="0" err="1" smtClean="0">
                <a:effectLst/>
              </a:rPr>
              <a:t>energije</a:t>
            </a:r>
            <a:r>
              <a:rPr lang="en-US" dirty="0" smtClean="0">
                <a:effectLst/>
              </a:rPr>
              <a:t>.</a:t>
            </a:r>
            <a:endParaRPr lang="en-US"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407" y="3276612"/>
            <a:ext cx="5580550" cy="2257143"/>
          </a:xfrm>
          <a:prstGeom prst="rect">
            <a:avLst/>
          </a:prstGeom>
        </p:spPr>
      </p:pic>
    </p:spTree>
    <p:extLst>
      <p:ext uri="{BB962C8B-B14F-4D97-AF65-F5344CB8AC3E}">
        <p14:creationId xmlns:p14="http://schemas.microsoft.com/office/powerpoint/2010/main" val="4121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838" y="643228"/>
            <a:ext cx="10503243" cy="5262979"/>
          </a:xfrm>
          <a:prstGeom prst="rect">
            <a:avLst/>
          </a:prstGeom>
        </p:spPr>
        <p:txBody>
          <a:bodyPr wrap="square">
            <a:spAutoFit/>
          </a:bodyPr>
          <a:lstStyle/>
          <a:p>
            <a:pPr algn="just"/>
            <a:r>
              <a:rPr lang="en-US" sz="2800" b="1" dirty="0" smtClean="0">
                <a:effectLst/>
              </a:rPr>
              <a:t>Balanced</a:t>
            </a:r>
            <a:r>
              <a:rPr lang="en-US" sz="2800" dirty="0" smtClean="0">
                <a:effectLst/>
              </a:rPr>
              <a:t> (</a:t>
            </a:r>
            <a:r>
              <a:rPr lang="en-US" sz="2800" dirty="0" err="1" smtClean="0">
                <a:effectLst/>
              </a:rPr>
              <a:t>balansirani</a:t>
            </a:r>
            <a:r>
              <a:rPr lang="en-US" sz="2800" dirty="0" smtClean="0">
                <a:effectLst/>
              </a:rPr>
              <a:t>) </a:t>
            </a:r>
            <a:r>
              <a:rPr lang="en-US" sz="2800" dirty="0" err="1" smtClean="0">
                <a:effectLst/>
              </a:rPr>
              <a:t>način</a:t>
            </a:r>
            <a:r>
              <a:rPr lang="en-US" sz="2800" dirty="0" smtClean="0">
                <a:effectLst/>
              </a:rPr>
              <a:t> </a:t>
            </a:r>
            <a:r>
              <a:rPr lang="en-US" sz="2800" dirty="0" err="1" smtClean="0">
                <a:effectLst/>
              </a:rPr>
              <a:t>rada</a:t>
            </a:r>
            <a:r>
              <a:rPr lang="en-US" sz="2800" dirty="0" smtClean="0">
                <a:effectLst/>
              </a:rPr>
              <a:t> </a:t>
            </a:r>
            <a:r>
              <a:rPr lang="en-US" sz="2800" dirty="0" err="1" smtClean="0">
                <a:effectLst/>
              </a:rPr>
              <a:t>omogućava</a:t>
            </a:r>
            <a:r>
              <a:rPr lang="en-US" sz="2800" dirty="0" smtClean="0">
                <a:effectLst/>
              </a:rPr>
              <a:t> </a:t>
            </a:r>
            <a:r>
              <a:rPr lang="en-US" sz="2800" dirty="0" err="1" smtClean="0">
                <a:effectLst/>
              </a:rPr>
              <a:t>računaru</a:t>
            </a:r>
            <a:r>
              <a:rPr lang="en-US" sz="2800" dirty="0" smtClean="0">
                <a:effectLst/>
              </a:rPr>
              <a:t> </a:t>
            </a:r>
            <a:r>
              <a:rPr lang="en-US" sz="2800" dirty="0" err="1" smtClean="0">
                <a:effectLst/>
              </a:rPr>
              <a:t>korišćenje</a:t>
            </a:r>
            <a:r>
              <a:rPr lang="en-US" sz="2800" dirty="0" smtClean="0">
                <a:effectLst/>
              </a:rPr>
              <a:t> </a:t>
            </a:r>
            <a:r>
              <a:rPr lang="en-US" sz="2800" dirty="0" err="1" smtClean="0">
                <a:effectLst/>
              </a:rPr>
              <a:t>maksimalnih</a:t>
            </a:r>
            <a:r>
              <a:rPr lang="en-US" sz="2800" dirty="0" smtClean="0">
                <a:effectLst/>
              </a:rPr>
              <a:t> </a:t>
            </a:r>
            <a:r>
              <a:rPr lang="en-US" sz="2800" dirty="0" err="1" smtClean="0">
                <a:effectLst/>
              </a:rPr>
              <a:t>perfomnsi</a:t>
            </a:r>
            <a:r>
              <a:rPr lang="en-US" sz="2800" dirty="0" smtClean="0">
                <a:effectLst/>
              </a:rPr>
              <a:t> u </a:t>
            </a:r>
            <a:r>
              <a:rPr lang="en-US" sz="2800" dirty="0" err="1" smtClean="0">
                <a:effectLst/>
              </a:rPr>
              <a:t>toku</a:t>
            </a:r>
            <a:r>
              <a:rPr lang="en-US" sz="2800" dirty="0" smtClean="0">
                <a:effectLst/>
              </a:rPr>
              <a:t> </a:t>
            </a:r>
            <a:r>
              <a:rPr lang="en-US" sz="2800" dirty="0" err="1" smtClean="0">
                <a:effectLst/>
              </a:rPr>
              <a:t>rada</a:t>
            </a:r>
            <a:r>
              <a:rPr lang="en-US" sz="2800" dirty="0" smtClean="0">
                <a:effectLst/>
              </a:rPr>
              <a:t> </a:t>
            </a:r>
            <a:r>
              <a:rPr lang="en-US" sz="2800" dirty="0" err="1" smtClean="0">
                <a:effectLst/>
              </a:rPr>
              <a:t>uz</a:t>
            </a:r>
            <a:r>
              <a:rPr lang="en-US" sz="2800" dirty="0" smtClean="0">
                <a:effectLst/>
              </a:rPr>
              <a:t> </a:t>
            </a:r>
            <a:r>
              <a:rPr lang="en-US" sz="2800" dirty="0" err="1" smtClean="0">
                <a:effectLst/>
              </a:rPr>
              <a:t>istovremeno</a:t>
            </a:r>
            <a:r>
              <a:rPr lang="en-US" sz="2800" dirty="0" smtClean="0">
                <a:effectLst/>
              </a:rPr>
              <a:t> </a:t>
            </a:r>
            <a:r>
              <a:rPr lang="en-US" sz="2800" dirty="0" err="1" smtClean="0">
                <a:effectLst/>
              </a:rPr>
              <a:t>čuvanje</a:t>
            </a:r>
            <a:r>
              <a:rPr lang="en-US" sz="2800" dirty="0" smtClean="0">
                <a:effectLst/>
              </a:rPr>
              <a:t> </a:t>
            </a:r>
            <a:r>
              <a:rPr lang="en-US" sz="2800" dirty="0" err="1" smtClean="0">
                <a:effectLst/>
              </a:rPr>
              <a:t>energije</a:t>
            </a:r>
            <a:r>
              <a:rPr lang="en-US" sz="2800" dirty="0" smtClean="0">
                <a:effectLst/>
              </a:rPr>
              <a:t> u </a:t>
            </a:r>
            <a:r>
              <a:rPr lang="en-US" sz="2800" dirty="0" err="1" smtClean="0">
                <a:effectLst/>
              </a:rPr>
              <a:t>periodima</a:t>
            </a:r>
            <a:r>
              <a:rPr lang="en-US" sz="2800" dirty="0" smtClean="0">
                <a:effectLst/>
              </a:rPr>
              <a:t> </a:t>
            </a:r>
            <a:r>
              <a:rPr lang="en-US" sz="2800" dirty="0" err="1" smtClean="0">
                <a:effectLst/>
              </a:rPr>
              <a:t>neaktivnosti</a:t>
            </a:r>
            <a:r>
              <a:rPr lang="en-US" sz="2800" dirty="0" smtClean="0">
                <a:effectLst/>
              </a:rPr>
              <a:t> </a:t>
            </a:r>
            <a:r>
              <a:rPr lang="en-US" sz="2800" dirty="0" err="1" smtClean="0">
                <a:effectLst/>
              </a:rPr>
              <a:t>rada</a:t>
            </a:r>
            <a:r>
              <a:rPr lang="en-US" sz="2800" dirty="0" smtClean="0">
                <a:effectLst/>
              </a:rPr>
              <a:t> </a:t>
            </a:r>
            <a:r>
              <a:rPr lang="en-US" sz="2800" dirty="0" err="1" smtClean="0">
                <a:effectLst/>
              </a:rPr>
              <a:t>na</a:t>
            </a:r>
            <a:r>
              <a:rPr lang="en-US" sz="2800" dirty="0" smtClean="0">
                <a:effectLst/>
              </a:rPr>
              <a:t> </a:t>
            </a:r>
            <a:r>
              <a:rPr lang="en-US" sz="2800" dirty="0" err="1" smtClean="0">
                <a:effectLst/>
              </a:rPr>
              <a:t>računaru</a:t>
            </a:r>
            <a:r>
              <a:rPr lang="en-US" sz="2800" dirty="0" smtClean="0">
                <a:effectLst/>
              </a:rPr>
              <a:t>.</a:t>
            </a:r>
          </a:p>
          <a:p>
            <a:pPr algn="just"/>
            <a:r>
              <a:rPr lang="en-US" sz="2800" b="1" dirty="0" smtClean="0">
                <a:effectLst/>
              </a:rPr>
              <a:t>Power Saver</a:t>
            </a:r>
            <a:r>
              <a:rPr lang="en-US" sz="2800" dirty="0" smtClean="0">
                <a:effectLst/>
              </a:rPr>
              <a:t> (</a:t>
            </a:r>
            <a:r>
              <a:rPr lang="en-US" sz="2800" dirty="0" err="1" smtClean="0">
                <a:effectLst/>
              </a:rPr>
              <a:t>čuvar</a:t>
            </a:r>
            <a:r>
              <a:rPr lang="en-US" sz="2800" dirty="0" smtClean="0">
                <a:effectLst/>
              </a:rPr>
              <a:t> </a:t>
            </a:r>
            <a:r>
              <a:rPr lang="en-US" sz="2800" dirty="0" err="1" smtClean="0">
                <a:effectLst/>
              </a:rPr>
              <a:t>energije</a:t>
            </a:r>
            <a:r>
              <a:rPr lang="en-US" sz="2800" dirty="0" smtClean="0">
                <a:effectLst/>
              </a:rPr>
              <a:t>) </a:t>
            </a:r>
            <a:r>
              <a:rPr lang="en-US" sz="2800" dirty="0" err="1" smtClean="0">
                <a:effectLst/>
              </a:rPr>
              <a:t>način</a:t>
            </a:r>
            <a:r>
              <a:rPr lang="en-US" sz="2800" dirty="0" smtClean="0">
                <a:effectLst/>
              </a:rPr>
              <a:t> </a:t>
            </a:r>
            <a:r>
              <a:rPr lang="en-US" sz="2800" dirty="0" err="1" smtClean="0">
                <a:effectLst/>
              </a:rPr>
              <a:t>rada</a:t>
            </a:r>
            <a:r>
              <a:rPr lang="en-US" sz="2800" dirty="0" smtClean="0">
                <a:effectLst/>
              </a:rPr>
              <a:t> </a:t>
            </a:r>
            <a:r>
              <a:rPr lang="en-US" sz="2800" dirty="0" err="1" smtClean="0">
                <a:effectLst/>
              </a:rPr>
              <a:t>čuva</a:t>
            </a:r>
            <a:r>
              <a:rPr lang="en-US" sz="2800" dirty="0" smtClean="0">
                <a:effectLst/>
              </a:rPr>
              <a:t> </a:t>
            </a:r>
            <a:r>
              <a:rPr lang="en-US" sz="2800" dirty="0" err="1" smtClean="0">
                <a:effectLst/>
              </a:rPr>
              <a:t>energiju</a:t>
            </a:r>
            <a:r>
              <a:rPr lang="en-US" sz="2800" dirty="0" smtClean="0">
                <a:effectLst/>
              </a:rPr>
              <a:t> </a:t>
            </a:r>
            <a:r>
              <a:rPr lang="en-US" sz="2800" dirty="0" err="1" smtClean="0">
                <a:effectLst/>
              </a:rPr>
              <a:t>tako</a:t>
            </a:r>
            <a:r>
              <a:rPr lang="en-US" sz="2800" dirty="0" smtClean="0">
                <a:effectLst/>
              </a:rPr>
              <a:t> </a:t>
            </a:r>
            <a:r>
              <a:rPr lang="en-US" sz="2800" dirty="0" err="1" smtClean="0">
                <a:effectLst/>
              </a:rPr>
              <a:t>što</a:t>
            </a:r>
            <a:r>
              <a:rPr lang="en-US" sz="2800" dirty="0" smtClean="0">
                <a:effectLst/>
              </a:rPr>
              <a:t> </a:t>
            </a:r>
            <a:r>
              <a:rPr lang="en-US" sz="2800" dirty="0" err="1" smtClean="0">
                <a:effectLst/>
              </a:rPr>
              <a:t>umanjuje</a:t>
            </a:r>
            <a:r>
              <a:rPr lang="en-US" sz="2800" dirty="0" smtClean="0">
                <a:effectLst/>
              </a:rPr>
              <a:t> </a:t>
            </a:r>
            <a:r>
              <a:rPr lang="en-US" sz="2800" dirty="0" err="1" smtClean="0">
                <a:effectLst/>
              </a:rPr>
              <a:t>ukupne</a:t>
            </a:r>
            <a:r>
              <a:rPr lang="en-US" sz="2800" dirty="0" smtClean="0">
                <a:effectLst/>
              </a:rPr>
              <a:t> </a:t>
            </a:r>
            <a:r>
              <a:rPr lang="en-US" sz="2800" dirty="0" err="1" smtClean="0">
                <a:effectLst/>
              </a:rPr>
              <a:t>perfomanse</a:t>
            </a:r>
            <a:r>
              <a:rPr lang="en-US" sz="2800" dirty="0" smtClean="0">
                <a:effectLst/>
              </a:rPr>
              <a:t> </a:t>
            </a:r>
            <a:r>
              <a:rPr lang="en-US" sz="2800" dirty="0" err="1" smtClean="0">
                <a:effectLst/>
              </a:rPr>
              <a:t>računara</a:t>
            </a:r>
            <a:r>
              <a:rPr lang="en-US" sz="2800" dirty="0" smtClean="0">
                <a:effectLst/>
              </a:rPr>
              <a:t> </a:t>
            </a:r>
            <a:r>
              <a:rPr lang="en-US" sz="2800" dirty="0" err="1" smtClean="0">
                <a:effectLst/>
              </a:rPr>
              <a:t>i</a:t>
            </a:r>
            <a:r>
              <a:rPr lang="en-US" sz="2800" dirty="0" smtClean="0">
                <a:effectLst/>
              </a:rPr>
              <a:t> </a:t>
            </a:r>
            <a:r>
              <a:rPr lang="en-US" sz="2800" dirty="0" err="1" smtClean="0">
                <a:effectLst/>
              </a:rPr>
              <a:t>smanjuje</a:t>
            </a:r>
            <a:r>
              <a:rPr lang="en-US" sz="2800" dirty="0" smtClean="0">
                <a:effectLst/>
              </a:rPr>
              <a:t> </a:t>
            </a:r>
            <a:r>
              <a:rPr lang="en-US" sz="2800" dirty="0" err="1" smtClean="0">
                <a:effectLst/>
              </a:rPr>
              <a:t>osvetljenje</a:t>
            </a:r>
            <a:r>
              <a:rPr lang="en-US" sz="2800" dirty="0" smtClean="0">
                <a:effectLst/>
              </a:rPr>
              <a:t> </a:t>
            </a:r>
            <a:r>
              <a:rPr lang="en-US" sz="2800" dirty="0" err="1" smtClean="0">
                <a:effectLst/>
              </a:rPr>
              <a:t>ekrana</a:t>
            </a:r>
            <a:r>
              <a:rPr lang="en-US" sz="2800" dirty="0" smtClean="0">
                <a:effectLst/>
              </a:rPr>
              <a:t> </a:t>
            </a:r>
            <a:r>
              <a:rPr lang="en-US" sz="2800" dirty="0" err="1" smtClean="0">
                <a:effectLst/>
              </a:rPr>
              <a:t>omogućavajući</a:t>
            </a:r>
            <a:r>
              <a:rPr lang="en-US" sz="2800" dirty="0" smtClean="0">
                <a:effectLst/>
              </a:rPr>
              <a:t> </a:t>
            </a:r>
            <a:r>
              <a:rPr lang="en-US" sz="2800" dirty="0" err="1" smtClean="0">
                <a:effectLst/>
              </a:rPr>
              <a:t>na</a:t>
            </a:r>
            <a:r>
              <a:rPr lang="en-US" sz="2800" dirty="0" smtClean="0">
                <a:effectLst/>
              </a:rPr>
              <a:t> </a:t>
            </a:r>
            <a:r>
              <a:rPr lang="en-US" sz="2800" dirty="0" err="1" smtClean="0">
                <a:effectLst/>
              </a:rPr>
              <a:t>taj</a:t>
            </a:r>
            <a:r>
              <a:rPr lang="en-US" sz="2800" dirty="0" smtClean="0">
                <a:effectLst/>
              </a:rPr>
              <a:t> </a:t>
            </a:r>
            <a:r>
              <a:rPr lang="en-US" sz="2800" dirty="0" err="1" smtClean="0">
                <a:effectLst/>
              </a:rPr>
              <a:t>način</a:t>
            </a:r>
            <a:r>
              <a:rPr lang="en-US" sz="2800" dirty="0" smtClean="0">
                <a:effectLst/>
              </a:rPr>
              <a:t> </a:t>
            </a:r>
            <a:r>
              <a:rPr lang="en-US" sz="2800" dirty="0" err="1" smtClean="0">
                <a:effectLst/>
              </a:rPr>
              <a:t>duže</a:t>
            </a:r>
            <a:r>
              <a:rPr lang="en-US" sz="2800" dirty="0" smtClean="0">
                <a:effectLst/>
              </a:rPr>
              <a:t> </a:t>
            </a:r>
            <a:r>
              <a:rPr lang="en-US" sz="2800" dirty="0" err="1" smtClean="0">
                <a:effectLst/>
              </a:rPr>
              <a:t>trajanje</a:t>
            </a:r>
            <a:r>
              <a:rPr lang="en-US" sz="2800" dirty="0" smtClean="0">
                <a:effectLst/>
              </a:rPr>
              <a:t> </a:t>
            </a:r>
            <a:r>
              <a:rPr lang="en-US" sz="2800" dirty="0" err="1" smtClean="0">
                <a:effectLst/>
              </a:rPr>
              <a:t>baterija</a:t>
            </a:r>
            <a:r>
              <a:rPr lang="en-US" sz="2800" dirty="0" smtClean="0">
                <a:effectLst/>
              </a:rPr>
              <a:t>, </a:t>
            </a:r>
            <a:r>
              <a:rPr lang="en-US" sz="2800" dirty="0" err="1" smtClean="0">
                <a:effectLst/>
              </a:rPr>
              <a:t>odnosno</a:t>
            </a:r>
            <a:r>
              <a:rPr lang="en-US" sz="2800" dirty="0" smtClean="0">
                <a:effectLst/>
              </a:rPr>
              <a:t> </a:t>
            </a:r>
            <a:r>
              <a:rPr lang="en-US" sz="2800" dirty="0" err="1" smtClean="0">
                <a:effectLst/>
              </a:rPr>
              <a:t>pomoćnog</a:t>
            </a:r>
            <a:r>
              <a:rPr lang="en-US" sz="2800" dirty="0" smtClean="0">
                <a:effectLst/>
              </a:rPr>
              <a:t> </a:t>
            </a:r>
            <a:r>
              <a:rPr lang="en-US" sz="2800" dirty="0" err="1" smtClean="0">
                <a:effectLst/>
              </a:rPr>
              <a:t>napajanja</a:t>
            </a:r>
            <a:r>
              <a:rPr lang="en-US" sz="2800" dirty="0" smtClean="0">
                <a:effectLst/>
              </a:rPr>
              <a:t>.</a:t>
            </a:r>
          </a:p>
          <a:p>
            <a:pPr algn="just"/>
            <a:r>
              <a:rPr lang="en-US" sz="2800" b="1" dirty="0" smtClean="0">
                <a:effectLst/>
              </a:rPr>
              <a:t>High Performance</a:t>
            </a:r>
            <a:r>
              <a:rPr lang="en-US" sz="2800" dirty="0" smtClean="0">
                <a:effectLst/>
              </a:rPr>
              <a:t> (</a:t>
            </a:r>
            <a:r>
              <a:rPr lang="en-US" sz="2800" dirty="0" err="1" smtClean="0">
                <a:effectLst/>
              </a:rPr>
              <a:t>visoke</a:t>
            </a:r>
            <a:r>
              <a:rPr lang="en-US" sz="2800" dirty="0" smtClean="0">
                <a:effectLst/>
              </a:rPr>
              <a:t> </a:t>
            </a:r>
            <a:r>
              <a:rPr lang="en-US" sz="2800" dirty="0" err="1" smtClean="0">
                <a:effectLst/>
              </a:rPr>
              <a:t>perfomanse</a:t>
            </a:r>
            <a:r>
              <a:rPr lang="en-US" sz="2800" dirty="0" smtClean="0">
                <a:effectLst/>
              </a:rPr>
              <a:t>) </a:t>
            </a:r>
            <a:r>
              <a:rPr lang="en-US" sz="2800" dirty="0" err="1" smtClean="0">
                <a:effectLst/>
              </a:rPr>
              <a:t>način</a:t>
            </a:r>
            <a:r>
              <a:rPr lang="en-US" sz="2800" dirty="0" smtClean="0">
                <a:effectLst/>
              </a:rPr>
              <a:t> </a:t>
            </a:r>
            <a:r>
              <a:rPr lang="en-US" sz="2800" dirty="0" err="1" smtClean="0">
                <a:effectLst/>
              </a:rPr>
              <a:t>rada</a:t>
            </a:r>
            <a:r>
              <a:rPr lang="en-US" sz="2800" dirty="0" smtClean="0">
                <a:effectLst/>
              </a:rPr>
              <a:t> </a:t>
            </a:r>
            <a:r>
              <a:rPr lang="en-US" sz="2800" dirty="0" err="1" smtClean="0">
                <a:effectLst/>
              </a:rPr>
              <a:t>računara</a:t>
            </a:r>
            <a:r>
              <a:rPr lang="en-US" sz="2800" dirty="0" smtClean="0">
                <a:effectLst/>
              </a:rPr>
              <a:t> </a:t>
            </a:r>
            <a:r>
              <a:rPr lang="en-US" sz="2800" dirty="0" err="1" smtClean="0">
                <a:effectLst/>
              </a:rPr>
              <a:t>omogućava</a:t>
            </a:r>
            <a:r>
              <a:rPr lang="en-US" sz="2800" dirty="0" smtClean="0">
                <a:effectLst/>
              </a:rPr>
              <a:t> </a:t>
            </a:r>
            <a:r>
              <a:rPr lang="en-US" sz="2800" dirty="0" err="1" smtClean="0">
                <a:effectLst/>
              </a:rPr>
              <a:t>maksimalno</a:t>
            </a:r>
            <a:r>
              <a:rPr lang="en-US" sz="2800" dirty="0" smtClean="0">
                <a:effectLst/>
              </a:rPr>
              <a:t> </a:t>
            </a:r>
            <a:r>
              <a:rPr lang="en-US" sz="2800" dirty="0" err="1" smtClean="0">
                <a:effectLst/>
              </a:rPr>
              <a:t>iskorišćavanje</a:t>
            </a:r>
            <a:r>
              <a:rPr lang="en-US" sz="2800" dirty="0" smtClean="0">
                <a:effectLst/>
              </a:rPr>
              <a:t> </a:t>
            </a:r>
            <a:r>
              <a:rPr lang="en-US" sz="2800" dirty="0" err="1" smtClean="0">
                <a:effectLst/>
              </a:rPr>
              <a:t>svih</a:t>
            </a:r>
            <a:r>
              <a:rPr lang="en-US" sz="2800" dirty="0" smtClean="0">
                <a:effectLst/>
              </a:rPr>
              <a:t> </a:t>
            </a:r>
            <a:r>
              <a:rPr lang="en-US" sz="2800" dirty="0" err="1" smtClean="0">
                <a:effectLst/>
              </a:rPr>
              <a:t>perfomansi</a:t>
            </a:r>
            <a:r>
              <a:rPr lang="en-US" sz="2800" dirty="0" smtClean="0">
                <a:effectLst/>
              </a:rPr>
              <a:t> </a:t>
            </a:r>
            <a:r>
              <a:rPr lang="en-US" sz="2800" dirty="0" err="1" smtClean="0">
                <a:effectLst/>
              </a:rPr>
              <a:t>računara</a:t>
            </a:r>
            <a:r>
              <a:rPr lang="en-US" sz="2800" dirty="0" smtClean="0">
                <a:effectLst/>
              </a:rPr>
              <a:t> </a:t>
            </a:r>
            <a:r>
              <a:rPr lang="en-US" sz="2800" dirty="0" err="1" smtClean="0">
                <a:effectLst/>
              </a:rPr>
              <a:t>i</a:t>
            </a:r>
            <a:r>
              <a:rPr lang="en-US" sz="2800" dirty="0" smtClean="0">
                <a:effectLst/>
              </a:rPr>
              <a:t> </a:t>
            </a:r>
            <a:r>
              <a:rPr lang="en-US" sz="2800" dirty="0" err="1" smtClean="0">
                <a:effectLst/>
              </a:rPr>
              <a:t>njegovih</a:t>
            </a:r>
            <a:r>
              <a:rPr lang="en-US" sz="2800" dirty="0" smtClean="0">
                <a:effectLst/>
              </a:rPr>
              <a:t> </a:t>
            </a:r>
            <a:r>
              <a:rPr lang="en-US" sz="2800" dirty="0" err="1" smtClean="0">
                <a:effectLst/>
              </a:rPr>
              <a:t>mogućnosti</a:t>
            </a:r>
            <a:r>
              <a:rPr lang="en-US" sz="2800" dirty="0" smtClean="0">
                <a:effectLst/>
              </a:rPr>
              <a:t>. Ova </a:t>
            </a:r>
            <a:r>
              <a:rPr lang="en-US" sz="2800" dirty="0" err="1" smtClean="0">
                <a:effectLst/>
              </a:rPr>
              <a:t>opcija</a:t>
            </a:r>
            <a:r>
              <a:rPr lang="en-US" sz="2800" dirty="0" smtClean="0">
                <a:effectLst/>
              </a:rPr>
              <a:t> </a:t>
            </a:r>
            <a:r>
              <a:rPr lang="en-US" sz="2800" dirty="0" err="1" smtClean="0">
                <a:effectLst/>
              </a:rPr>
              <a:t>po</a:t>
            </a:r>
            <a:r>
              <a:rPr lang="en-US" sz="2800" dirty="0" smtClean="0">
                <a:effectLst/>
              </a:rPr>
              <a:t> Default-u </a:t>
            </a:r>
            <a:r>
              <a:rPr lang="en-US" sz="2800" dirty="0" err="1" smtClean="0">
                <a:effectLst/>
              </a:rPr>
              <a:t>nije</a:t>
            </a:r>
            <a:r>
              <a:rPr lang="en-US" sz="2800" dirty="0" smtClean="0">
                <a:effectLst/>
              </a:rPr>
              <a:t> </a:t>
            </a:r>
            <a:r>
              <a:rPr lang="en-US" sz="2800" dirty="0" err="1" smtClean="0">
                <a:effectLst/>
              </a:rPr>
              <a:t>odmah</a:t>
            </a:r>
            <a:r>
              <a:rPr lang="en-US" sz="2800" dirty="0" smtClean="0">
                <a:effectLst/>
              </a:rPr>
              <a:t> </a:t>
            </a:r>
            <a:r>
              <a:rPr lang="en-US" sz="2800" dirty="0" err="1" smtClean="0">
                <a:effectLst/>
              </a:rPr>
              <a:t>vidljiva</a:t>
            </a:r>
            <a:r>
              <a:rPr lang="en-US" sz="2800" dirty="0" smtClean="0">
                <a:effectLst/>
              </a:rPr>
              <a:t> pa je </a:t>
            </a:r>
            <a:r>
              <a:rPr lang="en-US" sz="2800" dirty="0" err="1" smtClean="0">
                <a:effectLst/>
              </a:rPr>
              <a:t>neophodno</a:t>
            </a:r>
            <a:r>
              <a:rPr lang="en-US" sz="2800" dirty="0" smtClean="0">
                <a:effectLst/>
              </a:rPr>
              <a:t> </a:t>
            </a:r>
            <a:r>
              <a:rPr lang="en-US" sz="2800" dirty="0" err="1" smtClean="0">
                <a:effectLst/>
              </a:rPr>
              <a:t>kliknuti</a:t>
            </a:r>
            <a:r>
              <a:rPr lang="en-US" sz="2800" dirty="0" smtClean="0">
                <a:effectLst/>
              </a:rPr>
              <a:t> </a:t>
            </a:r>
            <a:r>
              <a:rPr lang="en-US" sz="2800" dirty="0" err="1" smtClean="0">
                <a:effectLst/>
              </a:rPr>
              <a:t>na</a:t>
            </a:r>
            <a:r>
              <a:rPr lang="en-US" sz="2800" dirty="0" smtClean="0">
                <a:effectLst/>
              </a:rPr>
              <a:t> </a:t>
            </a:r>
            <a:r>
              <a:rPr lang="en-US" sz="2800" dirty="0" err="1" smtClean="0">
                <a:effectLst/>
              </a:rPr>
              <a:t>strelicu</a:t>
            </a:r>
            <a:r>
              <a:rPr lang="en-US" sz="2800" dirty="0" smtClean="0">
                <a:effectLst/>
              </a:rPr>
              <a:t> pored </a:t>
            </a:r>
            <a:r>
              <a:rPr lang="en-US" sz="2800" dirty="0" err="1" smtClean="0">
                <a:effectLst/>
              </a:rPr>
              <a:t>opcije</a:t>
            </a:r>
            <a:r>
              <a:rPr lang="en-US" sz="2800" dirty="0" smtClean="0">
                <a:effectLst/>
              </a:rPr>
              <a:t> Show additional plans. Na </a:t>
            </a:r>
            <a:r>
              <a:rPr lang="en-US" sz="2800" dirty="0" err="1" smtClean="0">
                <a:effectLst/>
              </a:rPr>
              <a:t>slici</a:t>
            </a:r>
            <a:r>
              <a:rPr lang="en-US" sz="2800" dirty="0" smtClean="0">
                <a:effectLst/>
              </a:rPr>
              <a:t> je </a:t>
            </a:r>
            <a:r>
              <a:rPr lang="en-US" sz="2800" dirty="0" err="1" smtClean="0">
                <a:effectLst/>
              </a:rPr>
              <a:t>dat</a:t>
            </a:r>
            <a:r>
              <a:rPr lang="en-US" sz="2800" dirty="0" smtClean="0">
                <a:effectLst/>
              </a:rPr>
              <a:t> primer Power Options </a:t>
            </a:r>
            <a:r>
              <a:rPr lang="en-US" sz="2800" dirty="0" err="1" smtClean="0">
                <a:effectLst/>
              </a:rPr>
              <a:t>prozora</a:t>
            </a:r>
            <a:r>
              <a:rPr lang="en-US" sz="2800" dirty="0" smtClean="0">
                <a:effectLst/>
              </a:rPr>
              <a:t>.</a:t>
            </a:r>
            <a:endParaRPr lang="en-US" sz="2800" dirty="0">
              <a:effectLst/>
            </a:endParaRPr>
          </a:p>
        </p:txBody>
      </p:sp>
    </p:spTree>
    <p:extLst>
      <p:ext uri="{BB962C8B-B14F-4D97-AF65-F5344CB8AC3E}">
        <p14:creationId xmlns:p14="http://schemas.microsoft.com/office/powerpoint/2010/main" val="163324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676" y="580769"/>
            <a:ext cx="9945631" cy="5316392"/>
          </a:xfrm>
          <a:prstGeom prst="rect">
            <a:avLst/>
          </a:prstGeom>
        </p:spPr>
      </p:pic>
    </p:spTree>
    <p:extLst>
      <p:ext uri="{BB962C8B-B14F-4D97-AF65-F5344CB8AC3E}">
        <p14:creationId xmlns:p14="http://schemas.microsoft.com/office/powerpoint/2010/main" val="118176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259" y="389405"/>
            <a:ext cx="10490887" cy="1569660"/>
          </a:xfrm>
          <a:prstGeom prst="rect">
            <a:avLst/>
          </a:prstGeom>
        </p:spPr>
        <p:txBody>
          <a:bodyPr wrap="square">
            <a:spAutoFit/>
          </a:bodyPr>
          <a:lstStyle/>
          <a:p>
            <a:r>
              <a:rPr lang="en-US" sz="2400" dirty="0" err="1" smtClean="0"/>
              <a:t>Bilo</a:t>
            </a:r>
            <a:r>
              <a:rPr lang="en-US" sz="2400" dirty="0" smtClean="0"/>
              <a:t> </a:t>
            </a:r>
            <a:r>
              <a:rPr lang="en-US" sz="2400" dirty="0" err="1" smtClean="0"/>
              <a:t>koji</a:t>
            </a:r>
            <a:r>
              <a:rPr lang="en-US" sz="2400" dirty="0" smtClean="0"/>
              <a:t> od </a:t>
            </a:r>
            <a:r>
              <a:rPr lang="en-US" sz="2400" dirty="0" err="1" smtClean="0"/>
              <a:t>predefinisanih</a:t>
            </a:r>
            <a:r>
              <a:rPr lang="en-US" sz="2400" dirty="0" smtClean="0"/>
              <a:t> </a:t>
            </a:r>
            <a:r>
              <a:rPr lang="en-US" sz="2400" dirty="0" err="1" smtClean="0"/>
              <a:t>načina</a:t>
            </a:r>
            <a:r>
              <a:rPr lang="en-US" sz="2400" dirty="0" smtClean="0"/>
              <a:t> </a:t>
            </a:r>
            <a:r>
              <a:rPr lang="en-US" sz="2400" dirty="0" err="1" smtClean="0"/>
              <a:t>rada</a:t>
            </a:r>
            <a:r>
              <a:rPr lang="en-US" sz="2400" dirty="0" smtClean="0"/>
              <a:t> </a:t>
            </a:r>
            <a:r>
              <a:rPr lang="en-US" sz="2400" dirty="0" err="1" smtClean="0"/>
              <a:t>računara</a:t>
            </a:r>
            <a:r>
              <a:rPr lang="en-US" sz="2400" dirty="0" smtClean="0"/>
              <a:t> je </a:t>
            </a:r>
            <a:r>
              <a:rPr lang="en-US" sz="2400" dirty="0" err="1" smtClean="0"/>
              <a:t>moguće</a:t>
            </a:r>
            <a:r>
              <a:rPr lang="en-US" sz="2400" dirty="0" smtClean="0"/>
              <a:t> </a:t>
            </a:r>
            <a:r>
              <a:rPr lang="en-US" sz="2400" dirty="0" err="1" smtClean="0"/>
              <a:t>menjati</a:t>
            </a:r>
            <a:r>
              <a:rPr lang="en-US" sz="2400" dirty="0" smtClean="0"/>
              <a:t> </a:t>
            </a:r>
            <a:r>
              <a:rPr lang="en-US" sz="2400" dirty="0" err="1" smtClean="0"/>
              <a:t>i</a:t>
            </a:r>
            <a:r>
              <a:rPr lang="en-US" sz="2400" dirty="0" smtClean="0"/>
              <a:t> </a:t>
            </a:r>
            <a:r>
              <a:rPr lang="en-US" sz="2400" dirty="0" err="1" smtClean="0"/>
              <a:t>prilagoditi</a:t>
            </a:r>
            <a:r>
              <a:rPr lang="en-US" sz="2400" dirty="0" smtClean="0"/>
              <a:t> </a:t>
            </a:r>
            <a:r>
              <a:rPr lang="en-US" sz="2400" dirty="0" err="1" smtClean="0"/>
              <a:t>sopstvenim</a:t>
            </a:r>
            <a:r>
              <a:rPr lang="en-US" sz="2400" dirty="0" smtClean="0"/>
              <a:t> </a:t>
            </a:r>
            <a:r>
              <a:rPr lang="en-US" sz="2400" dirty="0" err="1" smtClean="0"/>
              <a:t>potrebama</a:t>
            </a:r>
            <a:r>
              <a:rPr lang="en-US" sz="2400" dirty="0" smtClean="0"/>
              <a:t> </a:t>
            </a:r>
            <a:r>
              <a:rPr lang="en-US" sz="2400" dirty="0" err="1" smtClean="0"/>
              <a:t>klikom</a:t>
            </a:r>
            <a:r>
              <a:rPr lang="en-US" sz="2400" dirty="0" smtClean="0"/>
              <a:t> </a:t>
            </a:r>
            <a:r>
              <a:rPr lang="en-US" sz="2400" dirty="0" err="1" smtClean="0"/>
              <a:t>na</a:t>
            </a:r>
            <a:r>
              <a:rPr lang="en-US" sz="2400" dirty="0" smtClean="0"/>
              <a:t> </a:t>
            </a:r>
            <a:r>
              <a:rPr lang="en-US" sz="2400" dirty="0" err="1" smtClean="0"/>
              <a:t>opciju</a:t>
            </a:r>
            <a:r>
              <a:rPr lang="en-US" sz="2400" dirty="0" smtClean="0"/>
              <a:t> </a:t>
            </a:r>
            <a:r>
              <a:rPr lang="en-US" sz="2400" b="1" dirty="0" smtClean="0"/>
              <a:t>Change plan settings </a:t>
            </a:r>
            <a:r>
              <a:rPr lang="en-US" sz="2400" dirty="0" smtClean="0"/>
              <a:t>pored </a:t>
            </a:r>
            <a:r>
              <a:rPr lang="en-US" sz="2400" dirty="0" err="1" smtClean="0"/>
              <a:t>pripadajućeg</a:t>
            </a:r>
            <a:r>
              <a:rPr lang="en-US" sz="2400" dirty="0" smtClean="0"/>
              <a:t> </a:t>
            </a:r>
            <a:r>
              <a:rPr lang="en-US" sz="2400" dirty="0" err="1" smtClean="0"/>
              <a:t>načina</a:t>
            </a:r>
            <a:r>
              <a:rPr lang="en-US" sz="2400" dirty="0" smtClean="0"/>
              <a:t> </a:t>
            </a:r>
            <a:r>
              <a:rPr lang="en-US" sz="2400" dirty="0" err="1" smtClean="0"/>
              <a:t>rada</a:t>
            </a:r>
            <a:r>
              <a:rPr lang="en-US" sz="2400" dirty="0" smtClean="0"/>
              <a:t>. Na </a:t>
            </a:r>
            <a:r>
              <a:rPr lang="en-US" sz="2400" dirty="0" err="1" smtClean="0"/>
              <a:t>novom</a:t>
            </a:r>
            <a:r>
              <a:rPr lang="en-US" sz="2400" dirty="0" smtClean="0"/>
              <a:t> </a:t>
            </a:r>
            <a:r>
              <a:rPr lang="en-US" sz="2400" dirty="0" err="1" smtClean="0"/>
              <a:t>prozoru</a:t>
            </a:r>
            <a:r>
              <a:rPr lang="en-US" sz="2400" dirty="0" smtClean="0"/>
              <a:t> </a:t>
            </a:r>
            <a:r>
              <a:rPr lang="en-US" sz="2400" dirty="0" err="1" smtClean="0"/>
              <a:t>treba</a:t>
            </a:r>
            <a:r>
              <a:rPr lang="en-US" sz="2400" dirty="0" smtClean="0"/>
              <a:t> </a:t>
            </a:r>
            <a:r>
              <a:rPr lang="en-US" sz="2400" dirty="0" err="1" smtClean="0"/>
              <a:t>kliknuti</a:t>
            </a:r>
            <a:r>
              <a:rPr lang="en-US" sz="2400" dirty="0" smtClean="0"/>
              <a:t> </a:t>
            </a:r>
            <a:r>
              <a:rPr lang="en-US" sz="2400" dirty="0" err="1" smtClean="0"/>
              <a:t>na</a:t>
            </a:r>
            <a:r>
              <a:rPr lang="en-US" sz="2400" dirty="0" smtClean="0"/>
              <a:t> </a:t>
            </a:r>
            <a:r>
              <a:rPr lang="en-US" sz="2400" dirty="0" err="1" smtClean="0"/>
              <a:t>opciju</a:t>
            </a:r>
            <a:r>
              <a:rPr lang="en-US" sz="2400" dirty="0" smtClean="0"/>
              <a:t> </a:t>
            </a:r>
            <a:r>
              <a:rPr lang="en-US" sz="2400" b="1" dirty="0" smtClean="0"/>
              <a:t>Change advanced power settings </a:t>
            </a:r>
            <a:r>
              <a:rPr lang="en-US" sz="2400" dirty="0" smtClean="0"/>
              <a:t>da </a:t>
            </a:r>
            <a:r>
              <a:rPr lang="en-US" sz="2400" dirty="0" err="1" smtClean="0"/>
              <a:t>bismo</a:t>
            </a:r>
            <a:r>
              <a:rPr lang="en-US" sz="2400" dirty="0" smtClean="0"/>
              <a:t> </a:t>
            </a:r>
            <a:r>
              <a:rPr lang="en-US" sz="2400" dirty="0" err="1" smtClean="0"/>
              <a:t>dobili</a:t>
            </a:r>
            <a:r>
              <a:rPr lang="en-US" sz="2400" dirty="0" smtClean="0"/>
              <a:t> </a:t>
            </a:r>
            <a:r>
              <a:rPr lang="en-US" sz="2400" dirty="0" err="1" smtClean="0"/>
              <a:t>mogućnost</a:t>
            </a:r>
            <a:r>
              <a:rPr lang="en-US" sz="2400" dirty="0" smtClean="0"/>
              <a:t> </a:t>
            </a:r>
            <a:r>
              <a:rPr lang="en-US" sz="2400" dirty="0" err="1" smtClean="0"/>
              <a:t>finog</a:t>
            </a:r>
            <a:r>
              <a:rPr lang="en-US" sz="2400" dirty="0" smtClean="0"/>
              <a:t> </a:t>
            </a:r>
            <a:r>
              <a:rPr lang="en-US" sz="2400" dirty="0" err="1" smtClean="0"/>
              <a:t>podešavanja</a:t>
            </a:r>
            <a:r>
              <a:rPr lang="en-US" sz="2400" dirty="0" smtClean="0"/>
              <a:t> </a:t>
            </a:r>
            <a:r>
              <a:rPr lang="en-US" sz="2400" dirty="0" err="1" smtClean="0"/>
              <a:t>potrebe</a:t>
            </a:r>
            <a:r>
              <a:rPr lang="en-US" sz="2400" dirty="0" smtClean="0"/>
              <a:t> </a:t>
            </a:r>
            <a:r>
              <a:rPr lang="en-US" sz="2400" dirty="0" err="1" smtClean="0"/>
              <a:t>za</a:t>
            </a:r>
            <a:r>
              <a:rPr lang="en-US" sz="2400" dirty="0" smtClean="0"/>
              <a:t> </a:t>
            </a:r>
            <a:r>
              <a:rPr lang="en-US" sz="2400" dirty="0" err="1" smtClean="0"/>
              <a:t>energijom</a:t>
            </a:r>
            <a:r>
              <a:rPr lang="en-US" sz="2400" dirty="0" smtClean="0"/>
              <a:t>.</a:t>
            </a:r>
            <a:endParaRPr lang="en-US" sz="2400" dirty="0"/>
          </a:p>
        </p:txBody>
      </p:sp>
      <p:sp>
        <p:nvSpPr>
          <p:cNvPr id="3" name="Rectangle 2"/>
          <p:cNvSpPr/>
          <p:nvPr/>
        </p:nvSpPr>
        <p:spPr>
          <a:xfrm>
            <a:off x="840259" y="2199504"/>
            <a:ext cx="3892379" cy="4093428"/>
          </a:xfrm>
          <a:prstGeom prst="rect">
            <a:avLst/>
          </a:prstGeom>
        </p:spPr>
        <p:txBody>
          <a:bodyPr wrap="square">
            <a:spAutoFit/>
          </a:bodyPr>
          <a:lstStyle/>
          <a:p>
            <a:r>
              <a:rPr lang="en-US" sz="2000" dirty="0" smtClean="0"/>
              <a:t>Na primer, </a:t>
            </a:r>
            <a:r>
              <a:rPr lang="en-US" sz="2000" dirty="0" err="1" smtClean="0"/>
              <a:t>korisnik</a:t>
            </a:r>
            <a:r>
              <a:rPr lang="en-US" sz="2000" dirty="0" smtClean="0"/>
              <a:t> </a:t>
            </a:r>
            <a:r>
              <a:rPr lang="en-US" sz="2000" dirty="0" err="1" smtClean="0"/>
              <a:t>koji</a:t>
            </a:r>
            <a:r>
              <a:rPr lang="en-US" sz="2000" dirty="0" smtClean="0"/>
              <a:t> </a:t>
            </a:r>
            <a:r>
              <a:rPr lang="en-US" sz="2000" dirty="0" err="1" smtClean="0"/>
              <a:t>putuje</a:t>
            </a:r>
            <a:r>
              <a:rPr lang="en-US" sz="2000" dirty="0" smtClean="0"/>
              <a:t> </a:t>
            </a:r>
            <a:r>
              <a:rPr lang="en-US" sz="2000" dirty="0" err="1" smtClean="0"/>
              <a:t>automobilom</a:t>
            </a:r>
            <a:r>
              <a:rPr lang="en-US" sz="2000" dirty="0" smtClean="0"/>
              <a:t> </a:t>
            </a:r>
            <a:r>
              <a:rPr lang="en-US" sz="2000" dirty="0" err="1" smtClean="0"/>
              <a:t>sledeća</a:t>
            </a:r>
            <a:r>
              <a:rPr lang="en-US" sz="2000" dirty="0" smtClean="0"/>
              <a:t> 2h </a:t>
            </a:r>
            <a:r>
              <a:rPr lang="en-US" sz="2000" dirty="0" err="1" smtClean="0"/>
              <a:t>nije</a:t>
            </a:r>
            <a:r>
              <a:rPr lang="en-US" sz="2000" dirty="0" smtClean="0"/>
              <a:t> u </a:t>
            </a:r>
            <a:r>
              <a:rPr lang="en-US" sz="2000" dirty="0" err="1" smtClean="0"/>
              <a:t>mogućnosti</a:t>
            </a:r>
            <a:r>
              <a:rPr lang="en-US" sz="2000" dirty="0" smtClean="0"/>
              <a:t> da </a:t>
            </a:r>
            <a:r>
              <a:rPr lang="en-US" sz="2000" dirty="0" err="1" smtClean="0"/>
              <a:t>koristi</a:t>
            </a:r>
            <a:r>
              <a:rPr lang="en-US" sz="2000" dirty="0" smtClean="0"/>
              <a:t> </a:t>
            </a:r>
            <a:r>
              <a:rPr lang="en-US" sz="2000" dirty="0" err="1" smtClean="0"/>
              <a:t>bežičnu</a:t>
            </a:r>
            <a:r>
              <a:rPr lang="en-US" sz="2000" dirty="0" smtClean="0"/>
              <a:t> </a:t>
            </a:r>
            <a:r>
              <a:rPr lang="en-US" sz="2000" dirty="0" err="1" smtClean="0"/>
              <a:t>konekciju</a:t>
            </a:r>
            <a:r>
              <a:rPr lang="en-US" sz="2000" dirty="0" smtClean="0"/>
              <a:t> </a:t>
            </a:r>
            <a:r>
              <a:rPr lang="en-US" sz="2000" dirty="0" err="1" smtClean="0"/>
              <a:t>sa</a:t>
            </a:r>
            <a:r>
              <a:rPr lang="en-US" sz="2000" dirty="0" smtClean="0"/>
              <a:t> </a:t>
            </a:r>
            <a:r>
              <a:rPr lang="en-US" sz="2000" dirty="0" err="1" smtClean="0"/>
              <a:t>Internetom</a:t>
            </a:r>
            <a:r>
              <a:rPr lang="en-US" sz="2000" dirty="0" smtClean="0"/>
              <a:t>, </a:t>
            </a:r>
            <a:r>
              <a:rPr lang="en-US" sz="2000" dirty="0" err="1" smtClean="0"/>
              <a:t>ali</a:t>
            </a:r>
            <a:r>
              <a:rPr lang="en-US" sz="2000" dirty="0" smtClean="0"/>
              <a:t> mu je </a:t>
            </a:r>
            <a:r>
              <a:rPr lang="en-US" sz="2000" dirty="0" err="1" smtClean="0"/>
              <a:t>neophodno</a:t>
            </a:r>
            <a:r>
              <a:rPr lang="en-US" sz="2000" dirty="0" smtClean="0"/>
              <a:t> da </a:t>
            </a:r>
            <a:r>
              <a:rPr lang="en-US" sz="2000" dirty="0" err="1" smtClean="0"/>
              <a:t>baterija</a:t>
            </a:r>
            <a:r>
              <a:rPr lang="en-US" sz="2000" dirty="0" smtClean="0"/>
              <a:t> </a:t>
            </a:r>
            <a:r>
              <a:rPr lang="en-US" sz="2000" dirty="0" err="1" smtClean="0"/>
              <a:t>traje</a:t>
            </a:r>
            <a:r>
              <a:rPr lang="en-US" sz="2000" dirty="0" smtClean="0"/>
              <a:t> </a:t>
            </a:r>
            <a:r>
              <a:rPr lang="en-US" sz="2000" dirty="0" err="1" smtClean="0"/>
              <a:t>što</a:t>
            </a:r>
            <a:r>
              <a:rPr lang="en-US" sz="2000" dirty="0" smtClean="0"/>
              <a:t> </a:t>
            </a:r>
            <a:r>
              <a:rPr lang="en-US" sz="2000" dirty="0" err="1" smtClean="0"/>
              <a:t>duže</a:t>
            </a:r>
            <a:r>
              <a:rPr lang="en-US" sz="2000" dirty="0" smtClean="0"/>
              <a:t>. U </a:t>
            </a:r>
            <a:r>
              <a:rPr lang="en-US" sz="2000" dirty="0" err="1" smtClean="0"/>
              <a:t>takvim</a:t>
            </a:r>
            <a:r>
              <a:rPr lang="en-US" sz="2000" dirty="0" smtClean="0"/>
              <a:t> </a:t>
            </a:r>
            <a:r>
              <a:rPr lang="en-US" sz="2000" dirty="0" err="1" smtClean="0"/>
              <a:t>situacijama</a:t>
            </a:r>
            <a:r>
              <a:rPr lang="en-US" sz="2000" dirty="0" smtClean="0"/>
              <a:t> </a:t>
            </a:r>
            <a:r>
              <a:rPr lang="en-US" sz="2000" dirty="0" err="1" smtClean="0"/>
              <a:t>treba</a:t>
            </a:r>
            <a:r>
              <a:rPr lang="en-US" sz="2000" dirty="0" smtClean="0"/>
              <a:t> </a:t>
            </a:r>
            <a:r>
              <a:rPr lang="en-US" sz="2000" dirty="0" err="1" smtClean="0"/>
              <a:t>isključiti</a:t>
            </a:r>
            <a:r>
              <a:rPr lang="en-US" sz="2000" dirty="0" smtClean="0"/>
              <a:t> </a:t>
            </a:r>
            <a:r>
              <a:rPr lang="en-US" sz="2000" dirty="0" err="1" smtClean="0"/>
              <a:t>bežični</a:t>
            </a:r>
            <a:r>
              <a:rPr lang="en-US" sz="2000" dirty="0" smtClean="0"/>
              <a:t> adapter </a:t>
            </a:r>
            <a:r>
              <a:rPr lang="en-US" sz="2000" dirty="0" err="1" smtClean="0"/>
              <a:t>jer</a:t>
            </a:r>
            <a:r>
              <a:rPr lang="en-US" sz="2000" dirty="0" smtClean="0"/>
              <a:t> je on </a:t>
            </a:r>
            <a:r>
              <a:rPr lang="en-US" sz="2000" dirty="0" err="1" smtClean="0"/>
              <a:t>jedan</a:t>
            </a:r>
            <a:r>
              <a:rPr lang="en-US" sz="2000" dirty="0" smtClean="0"/>
              <a:t> od </a:t>
            </a:r>
            <a:r>
              <a:rPr lang="en-US" sz="2000" dirty="0" err="1" smtClean="0"/>
              <a:t>većih</a:t>
            </a:r>
            <a:r>
              <a:rPr lang="en-US" sz="2000" dirty="0" smtClean="0"/>
              <a:t> </a:t>
            </a:r>
            <a:r>
              <a:rPr lang="en-US" sz="2000" dirty="0" err="1" smtClean="0"/>
              <a:t>potrošača</a:t>
            </a:r>
            <a:r>
              <a:rPr lang="en-US" sz="2000" dirty="0" smtClean="0"/>
              <a:t> </a:t>
            </a:r>
            <a:r>
              <a:rPr lang="en-US" sz="2000" dirty="0" err="1" smtClean="0"/>
              <a:t>energije</a:t>
            </a:r>
            <a:r>
              <a:rPr lang="en-US" sz="2000" dirty="0" smtClean="0"/>
              <a:t>. Na </a:t>
            </a:r>
            <a:r>
              <a:rPr lang="en-US" sz="2000" dirty="0" err="1" smtClean="0"/>
              <a:t>taj</a:t>
            </a:r>
            <a:r>
              <a:rPr lang="en-US" sz="2000" dirty="0" smtClean="0"/>
              <a:t> </a:t>
            </a:r>
            <a:r>
              <a:rPr lang="en-US" sz="2000" dirty="0" err="1" smtClean="0"/>
              <a:t>način</a:t>
            </a:r>
            <a:r>
              <a:rPr lang="en-US" sz="2000" dirty="0" smtClean="0"/>
              <a:t> je </a:t>
            </a:r>
            <a:r>
              <a:rPr lang="en-US" sz="2000" dirty="0" err="1" smtClean="0"/>
              <a:t>produžio</a:t>
            </a:r>
            <a:r>
              <a:rPr lang="en-US" sz="2000" dirty="0" smtClean="0"/>
              <a:t> </a:t>
            </a:r>
            <a:r>
              <a:rPr lang="en-US" sz="2000" dirty="0" err="1" smtClean="0"/>
              <a:t>izdržljivost</a:t>
            </a:r>
            <a:r>
              <a:rPr lang="en-US" sz="2000" dirty="0" smtClean="0"/>
              <a:t> </a:t>
            </a:r>
            <a:r>
              <a:rPr lang="en-US" sz="2000" dirty="0" err="1" smtClean="0"/>
              <a:t>baterije</a:t>
            </a:r>
            <a:r>
              <a:rPr lang="en-US" sz="2000" dirty="0" smtClean="0"/>
              <a:t> </a:t>
            </a:r>
            <a:r>
              <a:rPr lang="en-US" sz="2000" dirty="0" err="1" smtClean="0"/>
              <a:t>i</a:t>
            </a:r>
            <a:r>
              <a:rPr lang="en-US" sz="2000" dirty="0" smtClean="0"/>
              <a:t> </a:t>
            </a:r>
            <a:r>
              <a:rPr lang="en-US" sz="2000" dirty="0" err="1" smtClean="0"/>
              <a:t>omogućio</a:t>
            </a:r>
            <a:r>
              <a:rPr lang="en-US" sz="2000" dirty="0" smtClean="0"/>
              <a:t> rad </a:t>
            </a:r>
            <a:r>
              <a:rPr lang="en-US" sz="2000" dirty="0" err="1" smtClean="0"/>
              <a:t>na</a:t>
            </a:r>
            <a:r>
              <a:rPr lang="en-US" sz="2000" dirty="0" smtClean="0"/>
              <a:t> </a:t>
            </a:r>
            <a:r>
              <a:rPr lang="en-US" sz="2000" dirty="0" err="1" smtClean="0"/>
              <a:t>laptopu</a:t>
            </a:r>
            <a:r>
              <a:rPr lang="en-US" sz="2000" dirty="0" smtClean="0"/>
              <a:t> u </a:t>
            </a:r>
            <a:r>
              <a:rPr lang="en-US" sz="2000" dirty="0" err="1" smtClean="0"/>
              <a:t>toku</a:t>
            </a:r>
            <a:r>
              <a:rPr lang="en-US" sz="2000" dirty="0" smtClean="0"/>
              <a:t> </a:t>
            </a:r>
            <a:r>
              <a:rPr lang="en-US" sz="2000" dirty="0" err="1" smtClean="0"/>
              <a:t>celog</a:t>
            </a:r>
            <a:r>
              <a:rPr lang="en-US" sz="2000" dirty="0" smtClean="0"/>
              <a:t> </a:t>
            </a:r>
            <a:r>
              <a:rPr lang="en-US" sz="2000" dirty="0" err="1" smtClean="0"/>
              <a:t>puta</a:t>
            </a:r>
            <a:r>
              <a:rPr lang="en-US" sz="2000" dirty="0" smtClean="0"/>
              <a:t>. Primer </a:t>
            </a:r>
            <a:r>
              <a:rPr lang="en-US" sz="2000" dirty="0" err="1" smtClean="0"/>
              <a:t>konfigurisanja</a:t>
            </a:r>
            <a:r>
              <a:rPr lang="en-US" sz="2000" dirty="0" smtClean="0"/>
              <a:t> je </a:t>
            </a:r>
            <a:r>
              <a:rPr lang="en-US" sz="2000" dirty="0" err="1" smtClean="0"/>
              <a:t>dat</a:t>
            </a:r>
            <a:r>
              <a:rPr lang="en-US" sz="2000" dirty="0" smtClean="0"/>
              <a:t> </a:t>
            </a:r>
            <a:r>
              <a:rPr lang="en-US" sz="2000" dirty="0" err="1" smtClean="0"/>
              <a:t>na</a:t>
            </a:r>
            <a:r>
              <a:rPr lang="en-US" sz="2000" dirty="0" smtClean="0"/>
              <a:t> </a:t>
            </a:r>
            <a:r>
              <a:rPr lang="en-US" sz="2000" dirty="0" err="1" smtClean="0"/>
              <a:t>sledećoj</a:t>
            </a:r>
            <a:r>
              <a:rPr lang="en-US" sz="2000" dirty="0" smtClean="0"/>
              <a:t> </a:t>
            </a:r>
            <a:r>
              <a:rPr lang="en-US" sz="2000" dirty="0" err="1" smtClean="0"/>
              <a:t>slici</a:t>
            </a:r>
            <a:r>
              <a:rPr lang="en-US" sz="2000" dirty="0" smtClean="0"/>
              <a: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102" y="1959064"/>
            <a:ext cx="5029201" cy="4454651"/>
          </a:xfrm>
          <a:prstGeom prst="rect">
            <a:avLst/>
          </a:prstGeom>
        </p:spPr>
      </p:pic>
    </p:spTree>
    <p:extLst>
      <p:ext uri="{BB962C8B-B14F-4D97-AF65-F5344CB8AC3E}">
        <p14:creationId xmlns:p14="http://schemas.microsoft.com/office/powerpoint/2010/main" val="262894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426" y="273043"/>
            <a:ext cx="4094206" cy="6001643"/>
          </a:xfrm>
          <a:prstGeom prst="rect">
            <a:avLst/>
          </a:prstGeom>
        </p:spPr>
        <p:txBody>
          <a:bodyPr wrap="square">
            <a:spAutoFit/>
          </a:bodyPr>
          <a:lstStyle/>
          <a:p>
            <a:pPr algn="just"/>
            <a:r>
              <a:rPr lang="en-US" sz="2400" b="1" dirty="0" smtClean="0">
                <a:effectLst/>
              </a:rPr>
              <a:t>Indexing Options</a:t>
            </a:r>
          </a:p>
          <a:p>
            <a:pPr algn="just"/>
            <a:r>
              <a:rPr lang="en-US" sz="2400" dirty="0" smtClean="0">
                <a:effectLst/>
              </a:rPr>
              <a:t>Indexing Options je </a:t>
            </a:r>
            <a:r>
              <a:rPr lang="en-US" sz="2400" dirty="0" err="1" smtClean="0">
                <a:effectLst/>
              </a:rPr>
              <a:t>još</a:t>
            </a:r>
            <a:r>
              <a:rPr lang="en-US" sz="2400" dirty="0" smtClean="0">
                <a:effectLst/>
              </a:rPr>
              <a:t> </a:t>
            </a:r>
            <a:r>
              <a:rPr lang="en-US" sz="2400" dirty="0" err="1" smtClean="0">
                <a:effectLst/>
              </a:rPr>
              <a:t>jedna</a:t>
            </a:r>
            <a:r>
              <a:rPr lang="en-US" sz="2400" dirty="0" smtClean="0">
                <a:effectLst/>
              </a:rPr>
              <a:t> od </a:t>
            </a:r>
            <a:r>
              <a:rPr lang="en-US" sz="2400" dirty="0" err="1" smtClean="0">
                <a:effectLst/>
              </a:rPr>
              <a:t>opcija</a:t>
            </a:r>
            <a:r>
              <a:rPr lang="en-US" sz="2400" dirty="0" smtClean="0">
                <a:effectLst/>
              </a:rPr>
              <a:t> </a:t>
            </a:r>
            <a:r>
              <a:rPr lang="en-US" sz="2400" dirty="0" err="1" smtClean="0">
                <a:effectLst/>
              </a:rPr>
              <a:t>koja</a:t>
            </a:r>
            <a:r>
              <a:rPr lang="en-US" sz="2400" dirty="0" smtClean="0">
                <a:effectLst/>
              </a:rPr>
              <a:t> </a:t>
            </a:r>
            <a:r>
              <a:rPr lang="en-US" sz="2400" dirty="0" err="1" smtClean="0">
                <a:effectLst/>
              </a:rPr>
              <a:t>omogućava</a:t>
            </a:r>
            <a:r>
              <a:rPr lang="en-US" sz="2400" dirty="0" smtClean="0">
                <a:effectLst/>
              </a:rPr>
              <a:t> </a:t>
            </a:r>
            <a:r>
              <a:rPr lang="en-US" sz="2400" dirty="0" err="1" smtClean="0">
                <a:effectLst/>
              </a:rPr>
              <a:t>brži</a:t>
            </a:r>
            <a:r>
              <a:rPr lang="en-US" sz="2400" dirty="0" smtClean="0">
                <a:effectLst/>
              </a:rPr>
              <a:t> rad </a:t>
            </a:r>
            <a:r>
              <a:rPr lang="en-US" sz="2400" dirty="0" err="1" smtClean="0">
                <a:effectLst/>
              </a:rPr>
              <a:t>na</a:t>
            </a:r>
            <a:r>
              <a:rPr lang="en-US" sz="2400" dirty="0" smtClean="0">
                <a:effectLst/>
              </a:rPr>
              <a:t> </a:t>
            </a:r>
            <a:r>
              <a:rPr lang="en-US" sz="2400" dirty="0" err="1" smtClean="0">
                <a:effectLst/>
              </a:rPr>
              <a:t>računaru</a:t>
            </a:r>
            <a:r>
              <a:rPr lang="en-US" sz="2400" dirty="0" smtClean="0">
                <a:effectLst/>
              </a:rPr>
              <a:t>. </a:t>
            </a:r>
            <a:r>
              <a:rPr lang="en-US" sz="2400" dirty="0" err="1" smtClean="0">
                <a:effectLst/>
              </a:rPr>
              <a:t>Osnovna</a:t>
            </a:r>
            <a:r>
              <a:rPr lang="en-US" sz="2400" dirty="0" smtClean="0">
                <a:effectLst/>
              </a:rPr>
              <a:t> </a:t>
            </a:r>
            <a:r>
              <a:rPr lang="en-US" sz="2400" dirty="0" err="1" smtClean="0">
                <a:effectLst/>
              </a:rPr>
              <a:t>namena</a:t>
            </a:r>
            <a:r>
              <a:rPr lang="en-US" sz="2400" dirty="0" smtClean="0">
                <a:effectLst/>
              </a:rPr>
              <a:t> </a:t>
            </a:r>
            <a:r>
              <a:rPr lang="en-US" sz="2400" dirty="0" err="1" smtClean="0">
                <a:effectLst/>
              </a:rPr>
              <a:t>indeksiranja</a:t>
            </a:r>
            <a:r>
              <a:rPr lang="en-US" sz="2400" dirty="0" smtClean="0">
                <a:effectLst/>
              </a:rPr>
              <a:t> je </a:t>
            </a:r>
            <a:r>
              <a:rPr lang="en-US" sz="2400" dirty="0" err="1" smtClean="0">
                <a:effectLst/>
              </a:rPr>
              <a:t>omogućavanje</a:t>
            </a:r>
            <a:r>
              <a:rPr lang="en-US" sz="2400" dirty="0" smtClean="0">
                <a:effectLst/>
              </a:rPr>
              <a:t> </a:t>
            </a:r>
            <a:r>
              <a:rPr lang="en-US" sz="2400" dirty="0" err="1" smtClean="0">
                <a:effectLst/>
              </a:rPr>
              <a:t>što</a:t>
            </a:r>
            <a:r>
              <a:rPr lang="en-US" sz="2400" dirty="0" smtClean="0">
                <a:effectLst/>
              </a:rPr>
              <a:t> </a:t>
            </a:r>
            <a:r>
              <a:rPr lang="en-US" sz="2400" dirty="0" err="1" smtClean="0">
                <a:effectLst/>
              </a:rPr>
              <a:t>bržeg</a:t>
            </a:r>
            <a:r>
              <a:rPr lang="en-US" sz="2400" dirty="0" smtClean="0">
                <a:effectLst/>
              </a:rPr>
              <a:t> </a:t>
            </a:r>
            <a:r>
              <a:rPr lang="en-US" sz="2400" dirty="0" err="1" smtClean="0">
                <a:effectLst/>
              </a:rPr>
              <a:t>pronalaženja</a:t>
            </a:r>
            <a:r>
              <a:rPr lang="en-US" sz="2400" dirty="0" smtClean="0">
                <a:effectLst/>
              </a:rPr>
              <a:t> </a:t>
            </a:r>
            <a:r>
              <a:rPr lang="en-US" sz="2400" dirty="0" err="1" smtClean="0">
                <a:effectLst/>
              </a:rPr>
              <a:t>često</a:t>
            </a:r>
            <a:r>
              <a:rPr lang="en-US" sz="2400" dirty="0" smtClean="0">
                <a:effectLst/>
              </a:rPr>
              <a:t> </a:t>
            </a:r>
            <a:r>
              <a:rPr lang="en-US" sz="2400" dirty="0" err="1" smtClean="0">
                <a:effectLst/>
              </a:rPr>
              <a:t>korišćenih</a:t>
            </a:r>
            <a:r>
              <a:rPr lang="en-US" sz="2400" dirty="0" smtClean="0">
                <a:effectLst/>
              </a:rPr>
              <a:t> </a:t>
            </a:r>
            <a:r>
              <a:rPr lang="en-US" sz="2400" dirty="0" err="1" smtClean="0">
                <a:effectLst/>
              </a:rPr>
              <a:t>fajlova</a:t>
            </a:r>
            <a:r>
              <a:rPr lang="en-US" sz="2400" dirty="0" smtClean="0">
                <a:effectLst/>
              </a:rPr>
              <a:t> </a:t>
            </a:r>
            <a:r>
              <a:rPr lang="en-US" sz="2400" dirty="0" err="1" smtClean="0">
                <a:effectLst/>
              </a:rPr>
              <a:t>i</a:t>
            </a:r>
            <a:r>
              <a:rPr lang="en-US" sz="2400" dirty="0" smtClean="0">
                <a:effectLst/>
              </a:rPr>
              <a:t> </a:t>
            </a:r>
            <a:r>
              <a:rPr lang="en-US" sz="2400" dirty="0" err="1" smtClean="0">
                <a:effectLst/>
              </a:rPr>
              <a:t>podataka</a:t>
            </a:r>
            <a:r>
              <a:rPr lang="en-US" sz="2400" dirty="0" smtClean="0">
                <a:effectLst/>
              </a:rPr>
              <a:t>. </a:t>
            </a:r>
            <a:r>
              <a:rPr lang="en-US" sz="2400" dirty="0" err="1" smtClean="0">
                <a:effectLst/>
              </a:rPr>
              <a:t>Podešavanje</a:t>
            </a:r>
            <a:r>
              <a:rPr lang="en-US" sz="2400" dirty="0" smtClean="0">
                <a:effectLst/>
              </a:rPr>
              <a:t> se </a:t>
            </a:r>
            <a:r>
              <a:rPr lang="en-US" sz="2400" dirty="0" err="1" smtClean="0">
                <a:effectLst/>
              </a:rPr>
              <a:t>pokreće</a:t>
            </a:r>
            <a:r>
              <a:rPr lang="en-US" sz="2400" dirty="0" smtClean="0">
                <a:effectLst/>
              </a:rPr>
              <a:t> </a:t>
            </a:r>
            <a:r>
              <a:rPr lang="en-US" sz="2400" dirty="0" err="1" smtClean="0">
                <a:effectLst/>
              </a:rPr>
              <a:t>pripadajućom</a:t>
            </a:r>
            <a:r>
              <a:rPr lang="en-US" sz="2400" dirty="0" smtClean="0">
                <a:effectLst/>
              </a:rPr>
              <a:t> </a:t>
            </a:r>
            <a:r>
              <a:rPr lang="en-US" sz="2400" dirty="0" err="1" smtClean="0">
                <a:effectLst/>
              </a:rPr>
              <a:t>ikonicom</a:t>
            </a:r>
            <a:r>
              <a:rPr lang="en-US" sz="2400" dirty="0" smtClean="0">
                <a:effectLst/>
              </a:rPr>
              <a:t> </a:t>
            </a:r>
            <a:r>
              <a:rPr lang="en-US" sz="2400" dirty="0" err="1" smtClean="0">
                <a:effectLst/>
              </a:rPr>
              <a:t>na</a:t>
            </a:r>
            <a:r>
              <a:rPr lang="en-US" sz="2400" dirty="0" smtClean="0">
                <a:effectLst/>
              </a:rPr>
              <a:t> Control Panel-u. Na </a:t>
            </a:r>
            <a:r>
              <a:rPr lang="en-US" sz="2400" dirty="0" err="1" smtClean="0">
                <a:effectLst/>
              </a:rPr>
              <a:t>glavnom</a:t>
            </a:r>
            <a:r>
              <a:rPr lang="en-US" sz="2400" dirty="0" smtClean="0">
                <a:effectLst/>
              </a:rPr>
              <a:t> </a:t>
            </a:r>
            <a:r>
              <a:rPr lang="en-US" sz="2400" dirty="0" err="1" smtClean="0">
                <a:effectLst/>
              </a:rPr>
              <a:t>prozoru</a:t>
            </a:r>
            <a:r>
              <a:rPr lang="en-US" sz="2400" dirty="0" smtClean="0">
                <a:effectLst/>
              </a:rPr>
              <a:t> </a:t>
            </a:r>
            <a:r>
              <a:rPr lang="en-US" sz="2400" dirty="0" err="1" smtClean="0">
                <a:effectLst/>
              </a:rPr>
              <a:t>sistem</a:t>
            </a:r>
            <a:r>
              <a:rPr lang="en-US" sz="2400" dirty="0" smtClean="0">
                <a:effectLst/>
              </a:rPr>
              <a:t> </a:t>
            </a:r>
            <a:r>
              <a:rPr lang="en-US" sz="2400" dirty="0" err="1" smtClean="0">
                <a:effectLst/>
              </a:rPr>
              <a:t>će</a:t>
            </a:r>
            <a:r>
              <a:rPr lang="en-US" sz="2400" dirty="0" smtClean="0">
                <a:effectLst/>
              </a:rPr>
              <a:t> </a:t>
            </a:r>
            <a:r>
              <a:rPr lang="en-US" sz="2400" dirty="0" err="1" smtClean="0">
                <a:effectLst/>
              </a:rPr>
              <a:t>nam</a:t>
            </a:r>
            <a:r>
              <a:rPr lang="en-US" sz="2400" dirty="0" smtClean="0">
                <a:effectLst/>
              </a:rPr>
              <a:t> </a:t>
            </a:r>
            <a:r>
              <a:rPr lang="en-US" sz="2400" dirty="0" err="1" smtClean="0">
                <a:effectLst/>
              </a:rPr>
              <a:t>prikazati</a:t>
            </a:r>
            <a:r>
              <a:rPr lang="en-US" sz="2400" dirty="0" smtClean="0">
                <a:effectLst/>
              </a:rPr>
              <a:t> </a:t>
            </a:r>
            <a:r>
              <a:rPr lang="en-US" sz="2400" dirty="0" err="1" smtClean="0">
                <a:effectLst/>
              </a:rPr>
              <a:t>šta</a:t>
            </a:r>
            <a:r>
              <a:rPr lang="en-US" sz="2400" dirty="0" smtClean="0">
                <a:effectLst/>
              </a:rPr>
              <a:t> je od </a:t>
            </a:r>
            <a:r>
              <a:rPr lang="en-US" sz="2400" dirty="0" err="1" smtClean="0">
                <a:effectLst/>
              </a:rPr>
              <a:t>fajlova</a:t>
            </a:r>
            <a:r>
              <a:rPr lang="en-US" sz="2400" dirty="0" smtClean="0">
                <a:effectLst/>
              </a:rPr>
              <a:t> </a:t>
            </a:r>
            <a:r>
              <a:rPr lang="en-US" sz="2400" dirty="0" err="1" smtClean="0">
                <a:effectLst/>
              </a:rPr>
              <a:t>već</a:t>
            </a:r>
            <a:r>
              <a:rPr lang="en-US" sz="2400" dirty="0" smtClean="0">
                <a:effectLst/>
              </a:rPr>
              <a:t> </a:t>
            </a:r>
            <a:r>
              <a:rPr lang="en-US" sz="2400" dirty="0" err="1" smtClean="0">
                <a:effectLst/>
              </a:rPr>
              <a:t>indeksirano</a:t>
            </a:r>
            <a:r>
              <a:rPr lang="en-US" sz="2400" dirty="0" smtClean="0">
                <a:effectLst/>
              </a:rPr>
              <a:t> </a:t>
            </a:r>
            <a:r>
              <a:rPr lang="en-US" sz="2400" dirty="0" err="1" smtClean="0">
                <a:effectLst/>
              </a:rPr>
              <a:t>i</a:t>
            </a:r>
            <a:r>
              <a:rPr lang="en-US" sz="2400" dirty="0" smtClean="0">
                <a:effectLst/>
              </a:rPr>
              <a:t> </a:t>
            </a:r>
            <a:r>
              <a:rPr lang="en-US" sz="2400" dirty="0" err="1" smtClean="0">
                <a:effectLst/>
              </a:rPr>
              <a:t>daće</a:t>
            </a:r>
            <a:r>
              <a:rPr lang="en-US" sz="2400" dirty="0" smtClean="0">
                <a:effectLst/>
              </a:rPr>
              <a:t> </a:t>
            </a:r>
            <a:r>
              <a:rPr lang="en-US" sz="2400" dirty="0" err="1" smtClean="0">
                <a:effectLst/>
              </a:rPr>
              <a:t>nam</a:t>
            </a:r>
            <a:r>
              <a:rPr lang="en-US" sz="2400" dirty="0" smtClean="0">
                <a:effectLst/>
              </a:rPr>
              <a:t> </a:t>
            </a:r>
            <a:r>
              <a:rPr lang="en-US" sz="2400" dirty="0" err="1" smtClean="0">
                <a:effectLst/>
              </a:rPr>
              <a:t>mogućnost</a:t>
            </a:r>
            <a:r>
              <a:rPr lang="en-US" sz="2400" dirty="0" smtClean="0">
                <a:effectLst/>
              </a:rPr>
              <a:t> </a:t>
            </a:r>
            <a:r>
              <a:rPr lang="en-US" sz="2400" dirty="0" err="1" smtClean="0">
                <a:effectLst/>
              </a:rPr>
              <a:t>menjanja</a:t>
            </a:r>
            <a:r>
              <a:rPr lang="en-US" sz="2400" dirty="0" smtClean="0">
                <a:effectLst/>
              </a:rPr>
              <a:t> </a:t>
            </a:r>
            <a:r>
              <a:rPr lang="en-US" sz="2400" dirty="0" err="1" smtClean="0">
                <a:effectLst/>
              </a:rPr>
              <a:t>opcija</a:t>
            </a:r>
            <a:r>
              <a:rPr lang="en-US" sz="2400" dirty="0" smtClean="0">
                <a:effectLst/>
              </a:rPr>
              <a:t> </a:t>
            </a:r>
            <a:r>
              <a:rPr lang="en-US" sz="2400" dirty="0" err="1" smtClean="0">
                <a:effectLst/>
              </a:rPr>
              <a:t>indeksiranja</a:t>
            </a:r>
            <a:r>
              <a:rPr lang="en-US" sz="2400" dirty="0" smtClean="0">
                <a:effectLst/>
              </a:rPr>
              <a:t>. Na </a:t>
            </a:r>
            <a:r>
              <a:rPr lang="en-US" sz="2400" dirty="0" err="1" smtClean="0">
                <a:effectLst/>
              </a:rPr>
              <a:t>slici</a:t>
            </a:r>
            <a:r>
              <a:rPr lang="en-US" sz="2400" dirty="0" smtClean="0">
                <a:effectLst/>
              </a:rPr>
              <a:t> je </a:t>
            </a:r>
            <a:r>
              <a:rPr lang="en-US" sz="2400" dirty="0" err="1" smtClean="0">
                <a:effectLst/>
              </a:rPr>
              <a:t>dat</a:t>
            </a:r>
            <a:r>
              <a:rPr lang="en-US" sz="2400" dirty="0" smtClean="0">
                <a:effectLst/>
              </a:rPr>
              <a:t> primer </a:t>
            </a:r>
            <a:r>
              <a:rPr lang="en-US" sz="2400" dirty="0" err="1" smtClean="0">
                <a:effectLst/>
              </a:rPr>
              <a:t>opcije</a:t>
            </a:r>
            <a:r>
              <a:rPr lang="en-US" sz="2400" dirty="0" smtClean="0">
                <a:effectLst/>
              </a:rPr>
              <a:t> </a:t>
            </a:r>
            <a:r>
              <a:rPr lang="en-US" sz="2400" dirty="0" err="1" smtClean="0">
                <a:effectLst/>
              </a:rPr>
              <a:t>indeksiranja</a:t>
            </a:r>
            <a:r>
              <a:rPr lang="en-US" sz="2400" dirty="0" smtClean="0">
                <a:effectLst/>
              </a:rPr>
              <a:t>.</a:t>
            </a:r>
            <a:endParaRPr lang="en-US" sz="2400"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065" y="466030"/>
            <a:ext cx="4829849" cy="5239481"/>
          </a:xfrm>
          <a:prstGeom prst="rect">
            <a:avLst/>
          </a:prstGeom>
        </p:spPr>
      </p:pic>
    </p:spTree>
    <p:extLst>
      <p:ext uri="{BB962C8B-B14F-4D97-AF65-F5344CB8AC3E}">
        <p14:creationId xmlns:p14="http://schemas.microsoft.com/office/powerpoint/2010/main" val="87409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Da bi </a:t>
            </a:r>
            <a:r>
              <a:rPr lang="en-US" dirty="0" err="1" smtClean="0"/>
              <a:t>operativni</a:t>
            </a:r>
            <a:r>
              <a:rPr lang="en-US" dirty="0" smtClean="0"/>
              <a:t> </a:t>
            </a:r>
            <a:r>
              <a:rPr lang="en-US" dirty="0" err="1" smtClean="0"/>
              <a:t>sistem</a:t>
            </a:r>
            <a:r>
              <a:rPr lang="en-US" dirty="0" smtClean="0"/>
              <a:t> </a:t>
            </a:r>
            <a:r>
              <a:rPr lang="en-US" dirty="0" err="1" smtClean="0"/>
              <a:t>dao</a:t>
            </a:r>
            <a:r>
              <a:rPr lang="en-US" dirty="0" smtClean="0"/>
              <a:t> </a:t>
            </a:r>
            <a:r>
              <a:rPr lang="en-US" dirty="0" err="1" smtClean="0"/>
              <a:t>svoj</a:t>
            </a:r>
            <a:r>
              <a:rPr lang="en-US" dirty="0" smtClean="0"/>
              <a:t> </a:t>
            </a:r>
            <a:r>
              <a:rPr lang="en-US" dirty="0" err="1" smtClean="0"/>
              <a:t>maksimum</a:t>
            </a:r>
            <a:r>
              <a:rPr lang="en-US" dirty="0" smtClean="0"/>
              <a:t>, </a:t>
            </a:r>
            <a:r>
              <a:rPr lang="en-US" dirty="0" err="1" smtClean="0"/>
              <a:t>neophodno</a:t>
            </a:r>
            <a:r>
              <a:rPr lang="en-US" dirty="0" smtClean="0"/>
              <a:t> </a:t>
            </a:r>
            <a:r>
              <a:rPr lang="en-US" dirty="0" err="1" smtClean="0"/>
              <a:t>ga</a:t>
            </a:r>
            <a:r>
              <a:rPr lang="en-US" dirty="0" smtClean="0"/>
              <a:t> je </a:t>
            </a:r>
            <a:r>
              <a:rPr lang="en-US" dirty="0" err="1" smtClean="0"/>
              <a:t>dodatno</a:t>
            </a:r>
            <a:r>
              <a:rPr lang="en-US" dirty="0" smtClean="0"/>
              <a:t> </a:t>
            </a:r>
            <a:r>
              <a:rPr lang="en-US" dirty="0" err="1" smtClean="0"/>
              <a:t>prilagoditi</a:t>
            </a:r>
            <a:r>
              <a:rPr lang="en-US" dirty="0" smtClean="0"/>
              <a:t> </a:t>
            </a:r>
            <a:r>
              <a:rPr lang="en-US" dirty="0" err="1" smtClean="0"/>
              <a:t>računaru</a:t>
            </a:r>
            <a:r>
              <a:rPr lang="en-US" dirty="0" smtClean="0"/>
              <a:t> </a:t>
            </a:r>
            <a:r>
              <a:rPr lang="en-US" dirty="0" err="1" smtClean="0"/>
              <a:t>na</a:t>
            </a:r>
            <a:r>
              <a:rPr lang="en-US" dirty="0" smtClean="0"/>
              <a:t> </a:t>
            </a:r>
            <a:r>
              <a:rPr lang="en-US" dirty="0" err="1" smtClean="0"/>
              <a:t>kom</a:t>
            </a:r>
            <a:r>
              <a:rPr lang="en-US" dirty="0" smtClean="0"/>
              <a:t> je </a:t>
            </a:r>
            <a:r>
              <a:rPr lang="en-US" dirty="0" err="1" smtClean="0"/>
              <a:t>instaliran</a:t>
            </a:r>
            <a:r>
              <a:rPr lang="en-US" dirty="0" smtClean="0"/>
              <a:t> </a:t>
            </a:r>
            <a:r>
              <a:rPr lang="en-US" dirty="0" err="1" smtClean="0"/>
              <a:t>jer</a:t>
            </a:r>
            <a:r>
              <a:rPr lang="en-US" dirty="0" smtClean="0"/>
              <a:t> se </a:t>
            </a:r>
            <a:r>
              <a:rPr lang="en-US" dirty="0" err="1" smtClean="0"/>
              <a:t>računari</a:t>
            </a:r>
            <a:r>
              <a:rPr lang="en-US" dirty="0" smtClean="0"/>
              <a:t> </a:t>
            </a:r>
            <a:r>
              <a:rPr lang="en-US" dirty="0" err="1" smtClean="0"/>
              <a:t>razlikuju</a:t>
            </a:r>
            <a:r>
              <a:rPr lang="en-US" dirty="0" smtClean="0"/>
              <a:t> </a:t>
            </a:r>
            <a:r>
              <a:rPr lang="en-US" dirty="0" err="1" smtClean="0"/>
              <a:t>po</a:t>
            </a:r>
            <a:r>
              <a:rPr lang="en-US" dirty="0" smtClean="0"/>
              <a:t> </a:t>
            </a:r>
            <a:r>
              <a:rPr lang="en-US" dirty="0" err="1" smtClean="0"/>
              <a:t>ugrađenom</a:t>
            </a:r>
            <a:r>
              <a:rPr lang="en-US" dirty="0" smtClean="0"/>
              <a:t> </a:t>
            </a:r>
            <a:r>
              <a:rPr lang="en-US" dirty="0" err="1" smtClean="0"/>
              <a:t>hardveru</a:t>
            </a:r>
            <a:r>
              <a:rPr lang="en-US" dirty="0" smtClean="0"/>
              <a:t> </a:t>
            </a:r>
            <a:r>
              <a:rPr lang="en-US" dirty="0" err="1" smtClean="0"/>
              <a:t>i</a:t>
            </a:r>
            <a:r>
              <a:rPr lang="en-US" dirty="0" smtClean="0"/>
              <a:t> </a:t>
            </a:r>
            <a:r>
              <a:rPr lang="en-US" dirty="0" err="1" smtClean="0"/>
              <a:t>njegovim</a:t>
            </a:r>
            <a:r>
              <a:rPr lang="en-US" dirty="0" smtClean="0"/>
              <a:t> </a:t>
            </a:r>
            <a:r>
              <a:rPr lang="en-US" dirty="0" err="1" smtClean="0"/>
              <a:t>mogućnostima</a:t>
            </a:r>
            <a:r>
              <a:rPr lang="en-US" dirty="0" smtClean="0"/>
              <a:t>. </a:t>
            </a:r>
          </a:p>
          <a:p>
            <a:r>
              <a:rPr lang="en-US" dirty="0" err="1" smtClean="0"/>
              <a:t>Pravilno</a:t>
            </a:r>
            <a:r>
              <a:rPr lang="en-US" dirty="0" smtClean="0"/>
              <a:t> </a:t>
            </a:r>
            <a:r>
              <a:rPr lang="en-US" dirty="0" err="1" smtClean="0"/>
              <a:t>konfigurisan</a:t>
            </a:r>
            <a:r>
              <a:rPr lang="en-US" dirty="0" smtClean="0"/>
              <a:t> </a:t>
            </a:r>
            <a:r>
              <a:rPr lang="en-US" dirty="0" err="1" smtClean="0"/>
              <a:t>i</a:t>
            </a:r>
            <a:r>
              <a:rPr lang="en-US" dirty="0" smtClean="0"/>
              <a:t> </a:t>
            </a:r>
            <a:r>
              <a:rPr lang="en-US" dirty="0" err="1" smtClean="0"/>
              <a:t>podešen</a:t>
            </a:r>
            <a:r>
              <a:rPr lang="en-US" dirty="0" smtClean="0"/>
              <a:t> </a:t>
            </a:r>
            <a:r>
              <a:rPr lang="en-US" dirty="0" err="1" smtClean="0"/>
              <a:t>operativni</a:t>
            </a:r>
            <a:r>
              <a:rPr lang="en-US" dirty="0" smtClean="0"/>
              <a:t> </a:t>
            </a:r>
            <a:r>
              <a:rPr lang="en-US" dirty="0" err="1" smtClean="0"/>
              <a:t>sistem</a:t>
            </a:r>
            <a:r>
              <a:rPr lang="en-US" dirty="0" smtClean="0"/>
              <a:t> </a:t>
            </a:r>
            <a:r>
              <a:rPr lang="en-US" dirty="0" err="1" smtClean="0"/>
              <a:t>će</a:t>
            </a:r>
            <a:r>
              <a:rPr lang="en-US" dirty="0" smtClean="0"/>
              <a:t> </a:t>
            </a:r>
            <a:r>
              <a:rPr lang="en-US" dirty="0" err="1" smtClean="0"/>
              <a:t>biti</a:t>
            </a:r>
            <a:r>
              <a:rPr lang="en-US" dirty="0" smtClean="0"/>
              <a:t> </a:t>
            </a:r>
            <a:r>
              <a:rPr lang="en-US" dirty="0" err="1" smtClean="0"/>
              <a:t>mnogo</a:t>
            </a:r>
            <a:r>
              <a:rPr lang="en-US" dirty="0" smtClean="0"/>
              <a:t> </a:t>
            </a:r>
            <a:r>
              <a:rPr lang="en-US" dirty="0" err="1" smtClean="0"/>
              <a:t>efikasniji</a:t>
            </a:r>
            <a:r>
              <a:rPr lang="en-US" dirty="0" smtClean="0"/>
              <a:t> u </a:t>
            </a:r>
            <a:r>
              <a:rPr lang="en-US" dirty="0" err="1" smtClean="0"/>
              <a:t>svom</a:t>
            </a:r>
            <a:r>
              <a:rPr lang="en-US" dirty="0" smtClean="0"/>
              <a:t> </a:t>
            </a:r>
            <a:r>
              <a:rPr lang="en-US" dirty="0" err="1" smtClean="0"/>
              <a:t>radu</a:t>
            </a:r>
            <a:r>
              <a:rPr lang="en-US" dirty="0" smtClean="0"/>
              <a:t> </a:t>
            </a:r>
            <a:r>
              <a:rPr lang="en-US" dirty="0" err="1" smtClean="0"/>
              <a:t>što</a:t>
            </a:r>
            <a:r>
              <a:rPr lang="en-US" dirty="0" smtClean="0"/>
              <a:t> se </a:t>
            </a:r>
            <a:r>
              <a:rPr lang="en-US" dirty="0" err="1" smtClean="0"/>
              <a:t>vidi</a:t>
            </a:r>
            <a:r>
              <a:rPr lang="en-US" dirty="0" smtClean="0"/>
              <a:t> </a:t>
            </a:r>
            <a:r>
              <a:rPr lang="en-US" dirty="0" err="1" smtClean="0"/>
              <a:t>kroz</a:t>
            </a:r>
            <a:r>
              <a:rPr lang="en-US" dirty="0" smtClean="0"/>
              <a:t> </a:t>
            </a:r>
            <a:r>
              <a:rPr lang="en-US" dirty="0" err="1" smtClean="0"/>
              <a:t>njegov</a:t>
            </a:r>
            <a:r>
              <a:rPr lang="en-US" dirty="0" smtClean="0"/>
              <a:t> </a:t>
            </a:r>
            <a:r>
              <a:rPr lang="en-US" dirty="0" err="1" smtClean="0"/>
              <a:t>brži</a:t>
            </a:r>
            <a:r>
              <a:rPr lang="en-US" dirty="0" smtClean="0"/>
              <a:t> </a:t>
            </a:r>
            <a:r>
              <a:rPr lang="en-US" dirty="0" err="1" smtClean="0"/>
              <a:t>i</a:t>
            </a:r>
            <a:r>
              <a:rPr lang="en-US" dirty="0" smtClean="0"/>
              <a:t> </a:t>
            </a:r>
            <a:r>
              <a:rPr lang="en-US" dirty="0" err="1" smtClean="0"/>
              <a:t>stabilan</a:t>
            </a:r>
            <a:r>
              <a:rPr lang="en-US" dirty="0" smtClean="0"/>
              <a:t> rad </a:t>
            </a:r>
            <a:r>
              <a:rPr lang="en-US" dirty="0" err="1" smtClean="0"/>
              <a:t>oslobođen</a:t>
            </a:r>
            <a:r>
              <a:rPr lang="en-US" dirty="0" smtClean="0"/>
              <a:t> </a:t>
            </a:r>
            <a:r>
              <a:rPr lang="en-US" dirty="0" err="1" smtClean="0"/>
              <a:t>grešaka</a:t>
            </a:r>
            <a:r>
              <a:rPr lang="en-US" dirty="0" smtClean="0"/>
              <a:t> </a:t>
            </a:r>
            <a:r>
              <a:rPr lang="en-US" dirty="0" err="1" smtClean="0"/>
              <a:t>i</a:t>
            </a:r>
            <a:r>
              <a:rPr lang="en-US" dirty="0" smtClean="0"/>
              <a:t> </a:t>
            </a:r>
            <a:r>
              <a:rPr lang="en-US" dirty="0" err="1" smtClean="0"/>
              <a:t>zastoja</a:t>
            </a:r>
            <a:r>
              <a:rPr lang="en-US" dirty="0" smtClean="0"/>
              <a:t>, </a:t>
            </a:r>
            <a:r>
              <a:rPr lang="en-US" dirty="0" err="1" smtClean="0"/>
              <a:t>brži</a:t>
            </a:r>
            <a:r>
              <a:rPr lang="en-US" dirty="0" smtClean="0"/>
              <a:t> </a:t>
            </a:r>
            <a:r>
              <a:rPr lang="en-US" dirty="0" err="1" smtClean="0"/>
              <a:t>odziv</a:t>
            </a:r>
            <a:r>
              <a:rPr lang="en-US" dirty="0" smtClean="0"/>
              <a:t> </a:t>
            </a:r>
            <a:r>
              <a:rPr lang="en-US" dirty="0" err="1" smtClean="0"/>
              <a:t>programa</a:t>
            </a:r>
            <a:r>
              <a:rPr lang="en-US" dirty="0" smtClean="0"/>
              <a:t> </a:t>
            </a:r>
            <a:r>
              <a:rPr lang="en-US" dirty="0" err="1" smtClean="0"/>
              <a:t>i</a:t>
            </a:r>
            <a:r>
              <a:rPr lang="en-US" dirty="0" smtClean="0"/>
              <a:t> </a:t>
            </a:r>
            <a:r>
              <a:rPr lang="en-US" dirty="0" err="1" smtClean="0"/>
              <a:t>aplikacija</a:t>
            </a:r>
            <a:r>
              <a:rPr lang="en-US" dirty="0" smtClean="0"/>
              <a:t> </a:t>
            </a:r>
            <a:r>
              <a:rPr lang="en-US" dirty="0" err="1" smtClean="0"/>
              <a:t>itd</a:t>
            </a:r>
            <a:r>
              <a:rPr lang="en-US" dirty="0" smtClean="0"/>
              <a:t>.</a:t>
            </a:r>
          </a:p>
          <a:p>
            <a:r>
              <a:rPr lang="en-US" dirty="0" err="1" smtClean="0"/>
              <a:t>Centralna</a:t>
            </a:r>
            <a:r>
              <a:rPr lang="en-US" dirty="0" smtClean="0"/>
              <a:t> </a:t>
            </a:r>
            <a:r>
              <a:rPr lang="en-US" dirty="0" err="1" smtClean="0"/>
              <a:t>tačka</a:t>
            </a:r>
            <a:r>
              <a:rPr lang="en-US" dirty="0" smtClean="0"/>
              <a:t> </a:t>
            </a:r>
            <a:r>
              <a:rPr lang="en-US" dirty="0" err="1" smtClean="0"/>
              <a:t>konfigurisanja</a:t>
            </a:r>
            <a:r>
              <a:rPr lang="en-US" dirty="0" smtClean="0"/>
              <a:t>, </a:t>
            </a:r>
            <a:r>
              <a:rPr lang="en-US" dirty="0" err="1" smtClean="0"/>
              <a:t>optimizacije</a:t>
            </a:r>
            <a:r>
              <a:rPr lang="en-US" dirty="0" smtClean="0"/>
              <a:t> </a:t>
            </a:r>
            <a:r>
              <a:rPr lang="en-US" dirty="0" err="1" smtClean="0"/>
              <a:t>i</a:t>
            </a:r>
            <a:r>
              <a:rPr lang="en-US" dirty="0" smtClean="0"/>
              <a:t> </a:t>
            </a:r>
            <a:r>
              <a:rPr lang="en-US" dirty="0" err="1" smtClean="0"/>
              <a:t>održavanja</a:t>
            </a:r>
            <a:r>
              <a:rPr lang="en-US" dirty="0" smtClean="0"/>
              <a:t> </a:t>
            </a:r>
            <a:r>
              <a:rPr lang="en-US" dirty="0" err="1" smtClean="0"/>
              <a:t>operativnog</a:t>
            </a:r>
            <a:r>
              <a:rPr lang="en-US" dirty="0" smtClean="0"/>
              <a:t> </a:t>
            </a:r>
            <a:r>
              <a:rPr lang="en-US" dirty="0" err="1" smtClean="0"/>
              <a:t>sistema</a:t>
            </a:r>
            <a:r>
              <a:rPr lang="en-US" dirty="0" smtClean="0"/>
              <a:t> </a:t>
            </a:r>
            <a:r>
              <a:rPr lang="en-US" dirty="0" err="1" smtClean="0"/>
              <a:t>i</a:t>
            </a:r>
            <a:r>
              <a:rPr lang="en-US" dirty="0" smtClean="0"/>
              <a:t> </a:t>
            </a:r>
            <a:r>
              <a:rPr lang="en-US" dirty="0" err="1" smtClean="0"/>
              <a:t>računara</a:t>
            </a:r>
            <a:r>
              <a:rPr lang="en-US" dirty="0" smtClean="0"/>
              <a:t> je </a:t>
            </a:r>
            <a:r>
              <a:rPr lang="en-US" b="1" dirty="0" smtClean="0"/>
              <a:t>Control Panel</a:t>
            </a:r>
            <a:r>
              <a:rPr lang="en-US" dirty="0" smtClean="0"/>
              <a:t>.</a:t>
            </a:r>
            <a:endParaRPr lang="en-US" dirty="0"/>
          </a:p>
        </p:txBody>
      </p:sp>
    </p:spTree>
    <p:extLst>
      <p:ext uri="{BB962C8B-B14F-4D97-AF65-F5344CB8AC3E}">
        <p14:creationId xmlns:p14="http://schemas.microsoft.com/office/powerpoint/2010/main" val="3859618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508" y="507822"/>
            <a:ext cx="4378411" cy="5262979"/>
          </a:xfrm>
          <a:prstGeom prst="rect">
            <a:avLst/>
          </a:prstGeom>
        </p:spPr>
        <p:txBody>
          <a:bodyPr wrap="square">
            <a:spAutoFit/>
          </a:bodyPr>
          <a:lstStyle/>
          <a:p>
            <a:r>
              <a:rPr lang="en-US" sz="2400" dirty="0" err="1" smtClean="0"/>
              <a:t>Klikom</a:t>
            </a:r>
            <a:r>
              <a:rPr lang="en-US" sz="2400" dirty="0" smtClean="0"/>
              <a:t> </a:t>
            </a:r>
            <a:r>
              <a:rPr lang="en-US" sz="2400" dirty="0" err="1" smtClean="0"/>
              <a:t>na</a:t>
            </a:r>
            <a:r>
              <a:rPr lang="en-US" sz="2400" dirty="0" smtClean="0"/>
              <a:t> </a:t>
            </a:r>
            <a:r>
              <a:rPr lang="en-US" sz="2400" b="1" dirty="0" smtClean="0"/>
              <a:t>Modify</a:t>
            </a:r>
            <a:r>
              <a:rPr lang="en-US" sz="2400" dirty="0" smtClean="0"/>
              <a:t> </a:t>
            </a:r>
            <a:r>
              <a:rPr lang="en-US" sz="2400" dirty="0" err="1" smtClean="0"/>
              <a:t>dugme</a:t>
            </a:r>
            <a:r>
              <a:rPr lang="en-US" sz="2400" dirty="0" smtClean="0"/>
              <a:t> </a:t>
            </a:r>
            <a:r>
              <a:rPr lang="en-US" sz="2400" dirty="0" err="1" smtClean="0"/>
              <a:t>dobijamo</a:t>
            </a:r>
            <a:r>
              <a:rPr lang="en-US" sz="2400" dirty="0" smtClean="0"/>
              <a:t> </a:t>
            </a:r>
            <a:r>
              <a:rPr lang="en-US" sz="2400" dirty="0" err="1" smtClean="0"/>
              <a:t>mogućnost</a:t>
            </a:r>
            <a:r>
              <a:rPr lang="en-US" sz="2400" dirty="0" smtClean="0"/>
              <a:t> </a:t>
            </a:r>
            <a:r>
              <a:rPr lang="en-US" sz="2400" dirty="0" err="1" smtClean="0"/>
              <a:t>dodavanja</a:t>
            </a:r>
            <a:r>
              <a:rPr lang="en-US" sz="2400" dirty="0" smtClean="0"/>
              <a:t> </a:t>
            </a:r>
            <a:r>
              <a:rPr lang="en-US" sz="2400" dirty="0" err="1" smtClean="0"/>
              <a:t>ili</a:t>
            </a:r>
            <a:r>
              <a:rPr lang="en-US" sz="2400" dirty="0" smtClean="0"/>
              <a:t> </a:t>
            </a:r>
            <a:r>
              <a:rPr lang="en-US" sz="2400" dirty="0" err="1" smtClean="0"/>
              <a:t>uklanjanja</a:t>
            </a:r>
            <a:r>
              <a:rPr lang="en-US" sz="2400" dirty="0" smtClean="0"/>
              <a:t> </a:t>
            </a:r>
            <a:r>
              <a:rPr lang="en-US" sz="2400" dirty="0" err="1" smtClean="0"/>
              <a:t>lokacija</a:t>
            </a:r>
            <a:r>
              <a:rPr lang="en-US" sz="2400" dirty="0" smtClean="0"/>
              <a:t> </a:t>
            </a:r>
            <a:r>
              <a:rPr lang="en-US" sz="2400" dirty="0" err="1" smtClean="0"/>
              <a:t>sa</a:t>
            </a:r>
            <a:r>
              <a:rPr lang="en-US" sz="2400" dirty="0" smtClean="0"/>
              <a:t> </a:t>
            </a:r>
            <a:r>
              <a:rPr lang="en-US" sz="2400" dirty="0" err="1" smtClean="0"/>
              <a:t>kojih</a:t>
            </a:r>
            <a:r>
              <a:rPr lang="en-US" sz="2400" dirty="0" smtClean="0"/>
              <a:t> </a:t>
            </a:r>
            <a:r>
              <a:rPr lang="en-US" sz="2400" dirty="0" err="1" smtClean="0"/>
              <a:t>će</a:t>
            </a:r>
            <a:r>
              <a:rPr lang="en-US" sz="2400" dirty="0" smtClean="0"/>
              <a:t> </a:t>
            </a:r>
            <a:r>
              <a:rPr lang="en-US" sz="2400" dirty="0" err="1" smtClean="0"/>
              <a:t>fajlovi</a:t>
            </a:r>
            <a:r>
              <a:rPr lang="en-US" sz="2400" dirty="0" smtClean="0"/>
              <a:t> </a:t>
            </a:r>
            <a:r>
              <a:rPr lang="en-US" sz="2400" dirty="0" err="1" smtClean="0"/>
              <a:t>biti</a:t>
            </a:r>
            <a:r>
              <a:rPr lang="en-US" sz="2400" dirty="0" smtClean="0"/>
              <a:t> </a:t>
            </a:r>
            <a:r>
              <a:rPr lang="en-US" sz="2400" dirty="0" err="1" smtClean="0"/>
              <a:t>indeksirani</a:t>
            </a:r>
            <a:r>
              <a:rPr lang="en-US" sz="2400" dirty="0" smtClean="0"/>
              <a:t>. </a:t>
            </a:r>
            <a:r>
              <a:rPr lang="en-US" sz="2400" dirty="0" err="1" smtClean="0"/>
              <a:t>Generalni</a:t>
            </a:r>
            <a:r>
              <a:rPr lang="en-US" sz="2400" dirty="0" smtClean="0"/>
              <a:t> </a:t>
            </a:r>
            <a:r>
              <a:rPr lang="en-US" sz="2400" dirty="0" err="1" smtClean="0"/>
              <a:t>savet</a:t>
            </a:r>
            <a:r>
              <a:rPr lang="en-US" sz="2400" dirty="0" smtClean="0"/>
              <a:t>, a </a:t>
            </a:r>
            <a:r>
              <a:rPr lang="en-US" sz="2400" dirty="0" err="1" smtClean="0"/>
              <a:t>istovremeno</a:t>
            </a:r>
            <a:r>
              <a:rPr lang="en-US" sz="2400" dirty="0" smtClean="0"/>
              <a:t> </a:t>
            </a:r>
            <a:r>
              <a:rPr lang="en-US" sz="2400" dirty="0" err="1" smtClean="0"/>
              <a:t>i</a:t>
            </a:r>
            <a:r>
              <a:rPr lang="en-US" sz="2400" dirty="0" smtClean="0"/>
              <a:t> </a:t>
            </a:r>
            <a:r>
              <a:rPr lang="en-US" sz="2400" dirty="0" err="1" smtClean="0"/>
              <a:t>preporuka</a:t>
            </a:r>
            <a:r>
              <a:rPr lang="en-US" sz="2400" dirty="0" smtClean="0"/>
              <a:t> od </a:t>
            </a:r>
            <a:r>
              <a:rPr lang="en-US" sz="2400" dirty="0" err="1" smtClean="0"/>
              <a:t>strane</a:t>
            </a:r>
            <a:r>
              <a:rPr lang="en-US" sz="2400" dirty="0" smtClean="0"/>
              <a:t> Microsoft </a:t>
            </a:r>
            <a:r>
              <a:rPr lang="en-US" sz="2400" dirty="0" err="1" smtClean="0"/>
              <a:t>kompanije</a:t>
            </a:r>
            <a:r>
              <a:rPr lang="en-US" sz="2400" dirty="0" smtClean="0"/>
              <a:t>, </a:t>
            </a:r>
            <a:r>
              <a:rPr lang="en-US" sz="2400" dirty="0" err="1" smtClean="0"/>
              <a:t>jeste</a:t>
            </a:r>
            <a:r>
              <a:rPr lang="en-US" sz="2400" dirty="0" smtClean="0"/>
              <a:t> da ne </a:t>
            </a:r>
            <a:r>
              <a:rPr lang="en-US" sz="2400" dirty="0" err="1" smtClean="0"/>
              <a:t>treba</a:t>
            </a:r>
            <a:r>
              <a:rPr lang="en-US" sz="2400" dirty="0" smtClean="0"/>
              <a:t> </a:t>
            </a:r>
            <a:r>
              <a:rPr lang="en-US" sz="2400" dirty="0" err="1" smtClean="0"/>
              <a:t>indeksirati</a:t>
            </a:r>
            <a:r>
              <a:rPr lang="en-US" sz="2400" dirty="0" smtClean="0"/>
              <a:t> </a:t>
            </a:r>
            <a:r>
              <a:rPr lang="en-US" sz="2400" dirty="0" err="1" smtClean="0"/>
              <a:t>kompletne</a:t>
            </a:r>
            <a:r>
              <a:rPr lang="en-US" sz="2400" dirty="0" smtClean="0"/>
              <a:t> hard </a:t>
            </a:r>
            <a:r>
              <a:rPr lang="en-US" sz="2400" dirty="0" err="1" smtClean="0"/>
              <a:t>diskove</a:t>
            </a:r>
            <a:r>
              <a:rPr lang="en-US" sz="2400" dirty="0" smtClean="0"/>
              <a:t> </a:t>
            </a:r>
            <a:r>
              <a:rPr lang="en-US" sz="2400" dirty="0" err="1" smtClean="0"/>
              <a:t>ili</a:t>
            </a:r>
            <a:r>
              <a:rPr lang="en-US" sz="2400" dirty="0" smtClean="0"/>
              <a:t> </a:t>
            </a:r>
            <a:r>
              <a:rPr lang="en-US" sz="2400" dirty="0" err="1" smtClean="0"/>
              <a:t>particije</a:t>
            </a:r>
            <a:r>
              <a:rPr lang="en-US" sz="2400" dirty="0" smtClean="0"/>
              <a:t> </a:t>
            </a:r>
            <a:r>
              <a:rPr lang="en-US" sz="2400" dirty="0" err="1" smtClean="0"/>
              <a:t>jer</a:t>
            </a:r>
            <a:r>
              <a:rPr lang="en-US" sz="2400" dirty="0" smtClean="0"/>
              <a:t> </a:t>
            </a:r>
            <a:r>
              <a:rPr lang="en-US" sz="2400" dirty="0" err="1" smtClean="0"/>
              <a:t>će</a:t>
            </a:r>
            <a:r>
              <a:rPr lang="en-US" sz="2400" dirty="0" smtClean="0"/>
              <a:t> </a:t>
            </a:r>
            <a:r>
              <a:rPr lang="en-US" sz="2400" dirty="0" err="1" smtClean="0"/>
              <a:t>lista</a:t>
            </a:r>
            <a:r>
              <a:rPr lang="en-US" sz="2400" dirty="0" smtClean="0"/>
              <a:t> </a:t>
            </a:r>
            <a:r>
              <a:rPr lang="en-US" sz="2400" dirty="0" err="1" smtClean="0"/>
              <a:t>indeksiranih</a:t>
            </a:r>
            <a:r>
              <a:rPr lang="en-US" sz="2400" dirty="0" smtClean="0"/>
              <a:t> </a:t>
            </a:r>
            <a:r>
              <a:rPr lang="en-US" sz="2400" dirty="0" err="1" smtClean="0"/>
              <a:t>fajlova</a:t>
            </a:r>
            <a:r>
              <a:rPr lang="en-US" sz="2400" dirty="0" smtClean="0"/>
              <a:t> </a:t>
            </a:r>
            <a:r>
              <a:rPr lang="en-US" sz="2400" dirty="0" err="1" smtClean="0"/>
              <a:t>biti</a:t>
            </a:r>
            <a:r>
              <a:rPr lang="en-US" sz="2400" dirty="0" smtClean="0"/>
              <a:t> </a:t>
            </a:r>
            <a:r>
              <a:rPr lang="en-US" sz="2400" dirty="0" err="1" smtClean="0"/>
              <a:t>prevelika</a:t>
            </a:r>
            <a:r>
              <a:rPr lang="en-US" sz="2400" dirty="0" smtClean="0"/>
              <a:t> </a:t>
            </a:r>
            <a:r>
              <a:rPr lang="en-US" sz="2400" dirty="0" err="1" smtClean="0"/>
              <a:t>što</a:t>
            </a:r>
            <a:r>
              <a:rPr lang="en-US" sz="2400" dirty="0" smtClean="0"/>
              <a:t> </a:t>
            </a:r>
            <a:r>
              <a:rPr lang="en-US" sz="2400" dirty="0" err="1" smtClean="0"/>
              <a:t>vodi</a:t>
            </a:r>
            <a:r>
              <a:rPr lang="en-US" sz="2400" dirty="0" smtClean="0"/>
              <a:t> </a:t>
            </a:r>
            <a:r>
              <a:rPr lang="en-US" sz="2400" dirty="0" err="1" smtClean="0"/>
              <a:t>ka</a:t>
            </a:r>
            <a:r>
              <a:rPr lang="en-US" sz="2400" dirty="0" smtClean="0"/>
              <a:t> </a:t>
            </a:r>
            <a:r>
              <a:rPr lang="en-US" sz="2400" dirty="0" err="1" smtClean="0"/>
              <a:t>usporavanju</a:t>
            </a:r>
            <a:r>
              <a:rPr lang="en-US" sz="2400" dirty="0" smtClean="0"/>
              <a:t> </a:t>
            </a:r>
            <a:r>
              <a:rPr lang="en-US" sz="2400" dirty="0" err="1" smtClean="0"/>
              <a:t>odziva</a:t>
            </a:r>
            <a:r>
              <a:rPr lang="en-US" sz="2400" dirty="0" smtClean="0"/>
              <a:t> </a:t>
            </a:r>
            <a:r>
              <a:rPr lang="en-US" sz="2400" dirty="0" err="1" smtClean="0"/>
              <a:t>ove</a:t>
            </a:r>
            <a:r>
              <a:rPr lang="en-US" sz="2400" dirty="0" smtClean="0"/>
              <a:t> </a:t>
            </a:r>
            <a:r>
              <a:rPr lang="en-US" sz="2400" dirty="0" err="1" smtClean="0"/>
              <a:t>opcije</a:t>
            </a:r>
            <a:r>
              <a:rPr lang="en-US" sz="2400" dirty="0" smtClean="0"/>
              <a:t>. </a:t>
            </a:r>
            <a:r>
              <a:rPr lang="en-US" sz="2400" dirty="0" err="1" smtClean="0"/>
              <a:t>Treba</a:t>
            </a:r>
            <a:r>
              <a:rPr lang="en-US" sz="2400" dirty="0" smtClean="0"/>
              <a:t> </a:t>
            </a:r>
            <a:r>
              <a:rPr lang="en-US" sz="2400" dirty="0" err="1" smtClean="0"/>
              <a:t>indeksirati</a:t>
            </a:r>
            <a:r>
              <a:rPr lang="en-US" sz="2400" dirty="0" smtClean="0"/>
              <a:t> </a:t>
            </a:r>
            <a:r>
              <a:rPr lang="en-US" sz="2400" dirty="0" err="1" smtClean="0"/>
              <a:t>samo</a:t>
            </a:r>
            <a:r>
              <a:rPr lang="en-US" sz="2400" dirty="0" smtClean="0"/>
              <a:t> one </a:t>
            </a:r>
            <a:r>
              <a:rPr lang="en-US" sz="2400" dirty="0" err="1" smtClean="0"/>
              <a:t>lokacije</a:t>
            </a:r>
            <a:r>
              <a:rPr lang="en-US" sz="2400" dirty="0" smtClean="0"/>
              <a:t> </a:t>
            </a:r>
            <a:r>
              <a:rPr lang="en-US" sz="2400" dirty="0" err="1" smtClean="0"/>
              <a:t>na</a:t>
            </a:r>
            <a:r>
              <a:rPr lang="en-US" sz="2400" dirty="0" smtClean="0"/>
              <a:t> </a:t>
            </a:r>
            <a:r>
              <a:rPr lang="en-US" sz="2400" dirty="0" err="1" smtClean="0"/>
              <a:t>kojima</a:t>
            </a:r>
            <a:r>
              <a:rPr lang="en-US" sz="2400" dirty="0" smtClean="0"/>
              <a:t> se </a:t>
            </a:r>
            <a:r>
              <a:rPr lang="en-US" sz="2400" dirty="0" err="1" smtClean="0"/>
              <a:t>nalaze</a:t>
            </a:r>
            <a:r>
              <a:rPr lang="en-US" sz="2400" dirty="0" smtClean="0"/>
              <a:t> </a:t>
            </a:r>
            <a:r>
              <a:rPr lang="en-US" sz="2400" dirty="0" err="1" smtClean="0"/>
              <a:t>najčešće</a:t>
            </a:r>
            <a:r>
              <a:rPr lang="en-US" sz="2400" dirty="0" smtClean="0"/>
              <a:t> </a:t>
            </a:r>
            <a:r>
              <a:rPr lang="en-US" sz="2400" dirty="0" err="1" smtClean="0"/>
              <a:t>korišćeni</a:t>
            </a:r>
            <a:r>
              <a:rPr lang="en-US" sz="2400" dirty="0" smtClean="0"/>
              <a:t> </a:t>
            </a:r>
            <a:r>
              <a:rPr lang="en-US" sz="2400" dirty="0" err="1" smtClean="0"/>
              <a:t>fajlovi</a:t>
            </a:r>
            <a:r>
              <a:rPr lang="en-US" sz="2400" dirty="0" smtClean="0"/>
              <a:t> </a:t>
            </a:r>
            <a:r>
              <a:rPr lang="en-US" sz="2400" dirty="0" err="1" smtClean="0"/>
              <a:t>i</a:t>
            </a:r>
            <a:r>
              <a:rPr lang="en-US" sz="2400" dirty="0" smtClean="0"/>
              <a:t> </a:t>
            </a:r>
            <a:r>
              <a:rPr lang="en-US" sz="2400" dirty="0" err="1" smtClean="0"/>
              <a:t>podaci</a:t>
            </a:r>
            <a:r>
              <a:rPr lang="en-US" sz="2400" dirty="0" smtClean="0"/>
              <a: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324" y="869998"/>
            <a:ext cx="5239481" cy="4196272"/>
          </a:xfrm>
          <a:prstGeom prst="rect">
            <a:avLst/>
          </a:prstGeom>
        </p:spPr>
      </p:pic>
    </p:spTree>
    <p:extLst>
      <p:ext uri="{BB962C8B-B14F-4D97-AF65-F5344CB8AC3E}">
        <p14:creationId xmlns:p14="http://schemas.microsoft.com/office/powerpoint/2010/main" val="50455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864973"/>
            <a:ext cx="10577384" cy="1569660"/>
          </a:xfrm>
          <a:prstGeom prst="rect">
            <a:avLst/>
          </a:prstGeom>
        </p:spPr>
        <p:txBody>
          <a:bodyPr wrap="square">
            <a:spAutoFit/>
          </a:bodyPr>
          <a:lstStyle/>
          <a:p>
            <a:r>
              <a:rPr lang="en-US" sz="2400" dirty="0" err="1" smtClean="0"/>
              <a:t>Sva</a:t>
            </a:r>
            <a:r>
              <a:rPr lang="en-US" sz="2400" dirty="0" smtClean="0"/>
              <a:t> </a:t>
            </a:r>
            <a:r>
              <a:rPr lang="en-US" sz="2400" dirty="0" err="1" smtClean="0"/>
              <a:t>podešavanja</a:t>
            </a:r>
            <a:r>
              <a:rPr lang="en-US" sz="2400" dirty="0" smtClean="0"/>
              <a:t> </a:t>
            </a:r>
            <a:r>
              <a:rPr lang="en-US" sz="2400" dirty="0" err="1" smtClean="0"/>
              <a:t>su</a:t>
            </a:r>
            <a:r>
              <a:rPr lang="en-US" sz="2400" dirty="0" smtClean="0"/>
              <a:t> </a:t>
            </a:r>
            <a:r>
              <a:rPr lang="en-US" sz="2400" dirty="0" err="1" smtClean="0"/>
              <a:t>grupisana</a:t>
            </a:r>
            <a:r>
              <a:rPr lang="en-US" sz="2400" dirty="0" smtClean="0"/>
              <a:t> </a:t>
            </a:r>
            <a:r>
              <a:rPr lang="en-US" sz="2400" dirty="0" err="1" smtClean="0"/>
              <a:t>po</a:t>
            </a:r>
            <a:r>
              <a:rPr lang="en-US" sz="2400" dirty="0" smtClean="0"/>
              <a:t> </a:t>
            </a:r>
            <a:r>
              <a:rPr lang="en-US" sz="2400" dirty="0" err="1" smtClean="0"/>
              <a:t>određenim</a:t>
            </a:r>
            <a:r>
              <a:rPr lang="en-US" sz="2400" dirty="0" smtClean="0"/>
              <a:t> </a:t>
            </a:r>
            <a:r>
              <a:rPr lang="en-US" sz="2400" dirty="0" err="1" smtClean="0"/>
              <a:t>celinama</a:t>
            </a:r>
            <a:r>
              <a:rPr lang="en-US" sz="2400" dirty="0" smtClean="0"/>
              <a:t> </a:t>
            </a:r>
            <a:r>
              <a:rPr lang="en-US" sz="2400" dirty="0" err="1" smtClean="0"/>
              <a:t>na</a:t>
            </a:r>
            <a:r>
              <a:rPr lang="en-US" sz="2400" dirty="0" smtClean="0"/>
              <a:t> </a:t>
            </a:r>
            <a:r>
              <a:rPr lang="en-US" sz="2400" dirty="0" err="1" smtClean="0"/>
              <a:t>osnovu</a:t>
            </a:r>
            <a:r>
              <a:rPr lang="en-US" sz="2400" dirty="0" smtClean="0"/>
              <a:t> </a:t>
            </a:r>
            <a:r>
              <a:rPr lang="en-US" sz="2400" dirty="0" err="1" smtClean="0"/>
              <a:t>nekih</a:t>
            </a:r>
            <a:r>
              <a:rPr lang="en-US" sz="2400" dirty="0" smtClean="0"/>
              <a:t> </a:t>
            </a:r>
            <a:r>
              <a:rPr lang="en-US" sz="2400" dirty="0" err="1" smtClean="0"/>
              <a:t>zajedničkih</a:t>
            </a:r>
            <a:r>
              <a:rPr lang="en-US" sz="2400" dirty="0" smtClean="0"/>
              <a:t> </a:t>
            </a:r>
            <a:r>
              <a:rPr lang="en-US" sz="2400" dirty="0" err="1" smtClean="0"/>
              <a:t>osobina</a:t>
            </a:r>
            <a:r>
              <a:rPr lang="en-US" sz="2400" dirty="0" smtClean="0"/>
              <a:t> </a:t>
            </a:r>
            <a:r>
              <a:rPr lang="en-US" sz="2400" dirty="0" err="1" smtClean="0"/>
              <a:t>koje</a:t>
            </a:r>
            <a:r>
              <a:rPr lang="en-US" sz="2400" dirty="0" smtClean="0"/>
              <a:t> ta </a:t>
            </a:r>
            <a:r>
              <a:rPr lang="en-US" sz="2400" dirty="0" err="1" smtClean="0"/>
              <a:t>podešenja</a:t>
            </a:r>
            <a:r>
              <a:rPr lang="en-US" sz="2400" dirty="0" smtClean="0"/>
              <a:t> </a:t>
            </a:r>
            <a:r>
              <a:rPr lang="en-US" sz="2400" dirty="0" err="1" smtClean="0"/>
              <a:t>imaju</a:t>
            </a:r>
            <a:r>
              <a:rPr lang="en-US" sz="2400" dirty="0" smtClean="0"/>
              <a:t>. Da </a:t>
            </a:r>
            <a:r>
              <a:rPr lang="en-US" sz="2400" dirty="0" err="1" smtClean="0"/>
              <a:t>bismo</a:t>
            </a:r>
            <a:r>
              <a:rPr lang="en-US" sz="2400" dirty="0" smtClean="0"/>
              <a:t> </a:t>
            </a:r>
            <a:r>
              <a:rPr lang="en-US" sz="2400" dirty="0" err="1" smtClean="0"/>
              <a:t>imali</a:t>
            </a:r>
            <a:r>
              <a:rPr lang="en-US" sz="2400" dirty="0" smtClean="0"/>
              <a:t> </a:t>
            </a:r>
            <a:r>
              <a:rPr lang="en-US" sz="2400" dirty="0" err="1" smtClean="0"/>
              <a:t>pregled</a:t>
            </a:r>
            <a:r>
              <a:rPr lang="en-US" sz="2400" dirty="0" smtClean="0"/>
              <a:t> </a:t>
            </a:r>
            <a:r>
              <a:rPr lang="en-US" sz="2400" dirty="0" err="1" smtClean="0"/>
              <a:t>svih</a:t>
            </a:r>
            <a:r>
              <a:rPr lang="en-US" sz="2400" dirty="0" smtClean="0"/>
              <a:t> </a:t>
            </a:r>
            <a:r>
              <a:rPr lang="en-US" sz="2400" dirty="0" err="1" smtClean="0"/>
              <a:t>podešavanja</a:t>
            </a:r>
            <a:r>
              <a:rPr lang="en-US" sz="2400" dirty="0" smtClean="0"/>
              <a:t>, </a:t>
            </a:r>
            <a:r>
              <a:rPr lang="en-US" sz="2400" dirty="0" err="1" smtClean="0"/>
              <a:t>neophodno</a:t>
            </a:r>
            <a:r>
              <a:rPr lang="en-US" sz="2400" dirty="0" smtClean="0"/>
              <a:t> je </a:t>
            </a:r>
            <a:r>
              <a:rPr lang="en-US" sz="2400" dirty="0" err="1" smtClean="0"/>
              <a:t>kliknuti</a:t>
            </a:r>
            <a:r>
              <a:rPr lang="en-US" sz="2400" dirty="0" smtClean="0"/>
              <a:t> </a:t>
            </a:r>
            <a:r>
              <a:rPr lang="en-US" sz="2400" dirty="0" err="1" smtClean="0"/>
              <a:t>na</a:t>
            </a:r>
            <a:r>
              <a:rPr lang="en-US" sz="2400" dirty="0" smtClean="0"/>
              <a:t> </a:t>
            </a:r>
            <a:r>
              <a:rPr lang="en-US" sz="2400" dirty="0" err="1" smtClean="0"/>
              <a:t>opciju</a:t>
            </a:r>
            <a:r>
              <a:rPr lang="en-US" sz="2400" dirty="0" smtClean="0"/>
              <a:t> Category, a </a:t>
            </a:r>
            <a:r>
              <a:rPr lang="en-US" sz="2400" dirty="0" err="1" smtClean="0"/>
              <a:t>zatim</a:t>
            </a:r>
            <a:r>
              <a:rPr lang="en-US" sz="2400" dirty="0" smtClean="0"/>
              <a:t> </a:t>
            </a:r>
            <a:r>
              <a:rPr lang="en-US" sz="2400" dirty="0" err="1" smtClean="0"/>
              <a:t>na</a:t>
            </a:r>
            <a:r>
              <a:rPr lang="en-US" sz="2400" dirty="0" smtClean="0"/>
              <a:t> </a:t>
            </a:r>
            <a:r>
              <a:rPr lang="en-US" sz="2400" dirty="0" err="1" smtClean="0"/>
              <a:t>padajućoj</a:t>
            </a:r>
            <a:r>
              <a:rPr lang="en-US" sz="2400" dirty="0" smtClean="0"/>
              <a:t> </a:t>
            </a:r>
            <a:r>
              <a:rPr lang="en-US" sz="2400" dirty="0" err="1" smtClean="0"/>
              <a:t>listi</a:t>
            </a:r>
            <a:r>
              <a:rPr lang="en-US" sz="2400" dirty="0" smtClean="0"/>
              <a:t> </a:t>
            </a:r>
            <a:r>
              <a:rPr lang="en-US" sz="2400" dirty="0" err="1" smtClean="0"/>
              <a:t>odabrati</a:t>
            </a:r>
            <a:r>
              <a:rPr lang="en-US" sz="2400" dirty="0" smtClean="0"/>
              <a:t> </a:t>
            </a:r>
            <a:r>
              <a:rPr lang="en-US" sz="2400" dirty="0" err="1" smtClean="0"/>
              <a:t>opciju</a:t>
            </a:r>
            <a:r>
              <a:rPr lang="en-US" sz="2400" dirty="0" smtClean="0"/>
              <a:t> </a:t>
            </a:r>
            <a:r>
              <a:rPr lang="en-US" sz="2400" dirty="0" err="1" smtClean="0"/>
              <a:t>pregleda</a:t>
            </a:r>
            <a:r>
              <a:rPr lang="en-US" sz="2400" dirty="0" smtClean="0"/>
              <a:t> </a:t>
            </a:r>
            <a:r>
              <a:rPr lang="en-US" sz="2400" dirty="0" err="1" smtClean="0"/>
              <a:t>podešenja</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504" y="2434633"/>
            <a:ext cx="8007178" cy="3895629"/>
          </a:xfrm>
          <a:prstGeom prst="rect">
            <a:avLst/>
          </a:prstGeom>
        </p:spPr>
      </p:pic>
    </p:spTree>
    <p:extLst>
      <p:ext uri="{BB962C8B-B14F-4D97-AF65-F5344CB8AC3E}">
        <p14:creationId xmlns:p14="http://schemas.microsoft.com/office/powerpoint/2010/main" val="421299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6140" y="213826"/>
            <a:ext cx="10754498" cy="2677656"/>
          </a:xfrm>
          <a:prstGeom prst="rect">
            <a:avLst/>
          </a:prstGeom>
        </p:spPr>
        <p:txBody>
          <a:bodyPr wrap="square">
            <a:spAutoFit/>
          </a:bodyPr>
          <a:lstStyle/>
          <a:p>
            <a:pPr marL="457200" indent="-457200">
              <a:buFont typeface="Arial" panose="020B0604020202020204" pitchFamily="34" charset="0"/>
              <a:buChar char="•"/>
            </a:pPr>
            <a:r>
              <a:rPr lang="en-US" sz="2800" dirty="0" err="1" smtClean="0"/>
              <a:t>Jedno</a:t>
            </a:r>
            <a:r>
              <a:rPr lang="en-US" sz="2800" dirty="0" smtClean="0"/>
              <a:t> od </a:t>
            </a:r>
            <a:r>
              <a:rPr lang="en-US" sz="2800" dirty="0" err="1" smtClean="0"/>
              <a:t>najbitnijih</a:t>
            </a:r>
            <a:r>
              <a:rPr lang="en-US" sz="2800" dirty="0" smtClean="0"/>
              <a:t> </a:t>
            </a:r>
            <a:r>
              <a:rPr lang="en-US" sz="2800" dirty="0" err="1" smtClean="0"/>
              <a:t>podešavanja</a:t>
            </a:r>
            <a:r>
              <a:rPr lang="en-US" sz="2800" dirty="0" smtClean="0"/>
              <a:t> </a:t>
            </a:r>
            <a:r>
              <a:rPr lang="en-US" sz="2800" dirty="0" err="1" smtClean="0"/>
              <a:t>na</a:t>
            </a:r>
            <a:r>
              <a:rPr lang="en-US" sz="2800" dirty="0" smtClean="0"/>
              <a:t> </a:t>
            </a:r>
            <a:r>
              <a:rPr lang="en-US" sz="2800" dirty="0" err="1" smtClean="0"/>
              <a:t>računaru</a:t>
            </a:r>
            <a:r>
              <a:rPr lang="en-US" sz="2800" dirty="0" smtClean="0"/>
              <a:t> je </a:t>
            </a:r>
            <a:r>
              <a:rPr lang="en-US" sz="2800" dirty="0" err="1" smtClean="0"/>
              <a:t>svakako</a:t>
            </a:r>
            <a:r>
              <a:rPr lang="en-US" sz="2800" dirty="0" smtClean="0"/>
              <a:t> </a:t>
            </a:r>
            <a:r>
              <a:rPr lang="en-US" sz="2800" dirty="0" err="1" smtClean="0"/>
              <a:t>vreme</a:t>
            </a:r>
            <a:r>
              <a:rPr lang="en-US" sz="2800" dirty="0" smtClean="0"/>
              <a:t>. </a:t>
            </a:r>
            <a:r>
              <a:rPr lang="en-US" sz="2800" b="1" dirty="0" err="1" smtClean="0"/>
              <a:t>Podešavanje</a:t>
            </a:r>
            <a:r>
              <a:rPr lang="en-US" sz="2800" b="1" dirty="0" smtClean="0"/>
              <a:t> </a:t>
            </a:r>
            <a:r>
              <a:rPr lang="en-US" sz="2800" b="1" dirty="0" err="1" smtClean="0"/>
              <a:t>vremena</a:t>
            </a:r>
            <a:r>
              <a:rPr lang="en-US" sz="2800" b="1" dirty="0" smtClean="0"/>
              <a:t> </a:t>
            </a:r>
            <a:r>
              <a:rPr lang="en-US" sz="2800" dirty="0" err="1" smtClean="0"/>
              <a:t>nije</a:t>
            </a:r>
            <a:r>
              <a:rPr lang="en-US" sz="2800" dirty="0" smtClean="0"/>
              <a:t> </a:t>
            </a:r>
            <a:r>
              <a:rPr lang="en-US" sz="2800" dirty="0" err="1" smtClean="0"/>
              <a:t>opcija</a:t>
            </a:r>
            <a:r>
              <a:rPr lang="en-US" sz="2800" dirty="0" smtClean="0"/>
              <a:t> </a:t>
            </a:r>
            <a:r>
              <a:rPr lang="en-US" sz="2800" dirty="0" err="1" smtClean="0"/>
              <a:t>koja</a:t>
            </a:r>
            <a:r>
              <a:rPr lang="en-US" sz="2800" dirty="0" smtClean="0"/>
              <a:t> </a:t>
            </a:r>
            <a:r>
              <a:rPr lang="en-US" sz="2800" dirty="0" err="1" smtClean="0"/>
              <a:t>odmah</a:t>
            </a:r>
            <a:r>
              <a:rPr lang="en-US" sz="2800" dirty="0" smtClean="0"/>
              <a:t> </a:t>
            </a:r>
            <a:r>
              <a:rPr lang="en-US" sz="2800" dirty="0" err="1" smtClean="0"/>
              <a:t>privlači</a:t>
            </a:r>
            <a:r>
              <a:rPr lang="en-US" sz="2800" dirty="0" smtClean="0"/>
              <a:t> </a:t>
            </a:r>
            <a:r>
              <a:rPr lang="en-US" sz="2800" dirty="0" err="1" smtClean="0"/>
              <a:t>pažnju</a:t>
            </a:r>
            <a:r>
              <a:rPr lang="en-US" sz="2800" dirty="0" smtClean="0"/>
              <a:t> </a:t>
            </a:r>
            <a:r>
              <a:rPr lang="en-US" sz="2800" dirty="0" err="1" smtClean="0"/>
              <a:t>krajnjih</a:t>
            </a:r>
            <a:r>
              <a:rPr lang="en-US" sz="2800" dirty="0" smtClean="0"/>
              <a:t> </a:t>
            </a:r>
            <a:r>
              <a:rPr lang="en-US" sz="2800" dirty="0" err="1" smtClean="0"/>
              <a:t>korisnika</a:t>
            </a:r>
            <a:r>
              <a:rPr lang="en-US" sz="2800" dirty="0" smtClean="0"/>
              <a:t>, </a:t>
            </a:r>
            <a:r>
              <a:rPr lang="en-US" sz="2800" dirty="0" err="1" smtClean="0"/>
              <a:t>ali</a:t>
            </a:r>
            <a:r>
              <a:rPr lang="en-US" sz="2800" dirty="0" smtClean="0"/>
              <a:t> je </a:t>
            </a:r>
            <a:r>
              <a:rPr lang="en-US" sz="2800" dirty="0" err="1" smtClean="0"/>
              <a:t>vrlo</a:t>
            </a:r>
            <a:r>
              <a:rPr lang="en-US" sz="2800" dirty="0" smtClean="0"/>
              <a:t> </a:t>
            </a:r>
            <a:r>
              <a:rPr lang="en-US" sz="2800" dirty="0" err="1" smtClean="0"/>
              <a:t>bitna</a:t>
            </a:r>
            <a:r>
              <a:rPr lang="en-US" sz="2800" dirty="0" smtClean="0"/>
              <a:t> </a:t>
            </a:r>
            <a:r>
              <a:rPr lang="en-US" sz="2800" dirty="0" err="1" smtClean="0"/>
              <a:t>za</a:t>
            </a:r>
            <a:r>
              <a:rPr lang="en-US" sz="2800" dirty="0" smtClean="0"/>
              <a:t> rad </a:t>
            </a:r>
            <a:r>
              <a:rPr lang="en-US" sz="2800" dirty="0" err="1" smtClean="0"/>
              <a:t>svakog</a:t>
            </a:r>
            <a:r>
              <a:rPr lang="en-US" sz="2800" dirty="0" smtClean="0"/>
              <a:t> </a:t>
            </a:r>
            <a:r>
              <a:rPr lang="en-US" sz="2800" dirty="0" err="1" smtClean="0"/>
              <a:t>računara</a:t>
            </a:r>
            <a:r>
              <a:rPr lang="en-US" sz="2800" dirty="0" smtClean="0"/>
              <a:t>. </a:t>
            </a:r>
            <a:r>
              <a:rPr lang="en-US" sz="2800" dirty="0" err="1" smtClean="0"/>
              <a:t>Bez</a:t>
            </a:r>
            <a:r>
              <a:rPr lang="en-US" sz="2800" dirty="0" smtClean="0"/>
              <a:t> </a:t>
            </a:r>
            <a:r>
              <a:rPr lang="en-US" sz="2800" dirty="0" err="1" smtClean="0"/>
              <a:t>pravilno</a:t>
            </a:r>
            <a:r>
              <a:rPr lang="en-US" sz="2800" dirty="0" smtClean="0"/>
              <a:t> </a:t>
            </a:r>
            <a:r>
              <a:rPr lang="en-US" sz="2800" dirty="0" err="1" smtClean="0"/>
              <a:t>podešenog</a:t>
            </a:r>
            <a:r>
              <a:rPr lang="en-US" sz="2800" dirty="0" smtClean="0"/>
              <a:t> </a:t>
            </a:r>
            <a:r>
              <a:rPr lang="en-US" sz="2800" dirty="0" err="1" smtClean="0"/>
              <a:t>vremenskog</a:t>
            </a:r>
            <a:r>
              <a:rPr lang="en-US" sz="2800" dirty="0" smtClean="0"/>
              <a:t> </a:t>
            </a:r>
            <a:r>
              <a:rPr lang="en-US" sz="2800" dirty="0" err="1" smtClean="0"/>
              <a:t>intervala</a:t>
            </a:r>
            <a:r>
              <a:rPr lang="en-US" sz="2800" dirty="0" smtClean="0"/>
              <a:t> </a:t>
            </a:r>
            <a:r>
              <a:rPr lang="en-US" sz="2800" dirty="0" err="1" smtClean="0"/>
              <a:t>ni</a:t>
            </a:r>
            <a:r>
              <a:rPr lang="en-US" sz="2800" dirty="0" smtClean="0"/>
              <a:t> </a:t>
            </a:r>
            <a:r>
              <a:rPr lang="en-US" sz="2800" dirty="0" err="1" smtClean="0"/>
              <a:t>jedan</a:t>
            </a:r>
            <a:r>
              <a:rPr lang="en-US" sz="2800" dirty="0" smtClean="0"/>
              <a:t> </a:t>
            </a:r>
            <a:r>
              <a:rPr lang="en-US" sz="2800" dirty="0" err="1" smtClean="0"/>
              <a:t>računar</a:t>
            </a:r>
            <a:r>
              <a:rPr lang="en-US" sz="2800" dirty="0" smtClean="0"/>
              <a:t> ne bi </a:t>
            </a:r>
            <a:r>
              <a:rPr lang="en-US" sz="2800" dirty="0" err="1" smtClean="0"/>
              <a:t>mogao</a:t>
            </a:r>
            <a:r>
              <a:rPr lang="en-US" sz="2800" dirty="0" smtClean="0"/>
              <a:t> da </a:t>
            </a:r>
            <a:r>
              <a:rPr lang="en-US" sz="2800" dirty="0" err="1" smtClean="0"/>
              <a:t>funkcioniše</a:t>
            </a:r>
            <a:r>
              <a:rPr lang="en-US" sz="2800" dirty="0" smtClean="0"/>
              <a:t> </a:t>
            </a:r>
            <a:r>
              <a:rPr lang="en-US" sz="2800" dirty="0" err="1" smtClean="0"/>
              <a:t>i</a:t>
            </a:r>
            <a:r>
              <a:rPr lang="en-US" sz="2800" dirty="0" smtClean="0"/>
              <a:t> </a:t>
            </a:r>
            <a:r>
              <a:rPr lang="en-US" sz="2800" dirty="0" err="1" smtClean="0"/>
              <a:t>kada</a:t>
            </a:r>
            <a:r>
              <a:rPr lang="en-US" sz="2800" dirty="0" smtClean="0"/>
              <a:t> </a:t>
            </a:r>
            <a:r>
              <a:rPr lang="en-US" sz="2800" dirty="0" err="1" smtClean="0"/>
              <a:t>bismo</a:t>
            </a:r>
            <a:r>
              <a:rPr lang="en-US" sz="2800" dirty="0" smtClean="0"/>
              <a:t> </a:t>
            </a:r>
            <a:r>
              <a:rPr lang="en-US" sz="2800" dirty="0" err="1" smtClean="0"/>
              <a:t>imali</a:t>
            </a:r>
            <a:r>
              <a:rPr lang="en-US" sz="2800" dirty="0" smtClean="0"/>
              <a:t> </a:t>
            </a:r>
            <a:r>
              <a:rPr lang="en-US" sz="2800" dirty="0" err="1" smtClean="0"/>
              <a:t>mogućnost</a:t>
            </a:r>
            <a:r>
              <a:rPr lang="en-US" sz="2800" dirty="0" smtClean="0"/>
              <a:t> da </a:t>
            </a:r>
            <a:r>
              <a:rPr lang="en-US" sz="2800" dirty="0" err="1" smtClean="0"/>
              <a:t>zaustavimo</a:t>
            </a:r>
            <a:r>
              <a:rPr lang="en-US" sz="2800" dirty="0" smtClean="0"/>
              <a:t> </a:t>
            </a:r>
            <a:r>
              <a:rPr lang="en-US" sz="2800" dirty="0" err="1" smtClean="0"/>
              <a:t>brojač</a:t>
            </a:r>
            <a:r>
              <a:rPr lang="en-US" sz="2800" dirty="0" smtClean="0"/>
              <a:t> </a:t>
            </a:r>
            <a:r>
              <a:rPr lang="en-US" sz="2800" dirty="0" err="1" smtClean="0"/>
              <a:t>na</a:t>
            </a:r>
            <a:r>
              <a:rPr lang="en-US" sz="2800" dirty="0" smtClean="0"/>
              <a:t> </a:t>
            </a:r>
            <a:r>
              <a:rPr lang="en-US" sz="2800" dirty="0" err="1" smtClean="0"/>
              <a:t>računaru</a:t>
            </a:r>
            <a:r>
              <a:rPr lang="en-US" sz="2800" dirty="0" smtClean="0"/>
              <a:t>, on bi se </a:t>
            </a:r>
            <a:r>
              <a:rPr lang="en-US" sz="2800" dirty="0" err="1" smtClean="0"/>
              <a:t>momentalno</a:t>
            </a:r>
            <a:r>
              <a:rPr lang="en-US" sz="2800" dirty="0" smtClean="0"/>
              <a:t> </a:t>
            </a:r>
            <a:r>
              <a:rPr lang="en-US" sz="2800" dirty="0" err="1" smtClean="0"/>
              <a:t>isključio</a:t>
            </a:r>
            <a:r>
              <a:rPr lang="en-US" sz="2800" dirty="0" smtClean="0"/>
              <a:t>.</a:t>
            </a:r>
            <a:endParaRPr lang="en-US" sz="2800" dirty="0"/>
          </a:p>
        </p:txBody>
      </p:sp>
      <p:sp>
        <p:nvSpPr>
          <p:cNvPr id="5" name="Rectangle 4"/>
          <p:cNvSpPr/>
          <p:nvPr/>
        </p:nvSpPr>
        <p:spPr>
          <a:xfrm>
            <a:off x="1046205" y="2891482"/>
            <a:ext cx="10544433" cy="3108543"/>
          </a:xfrm>
          <a:prstGeom prst="rect">
            <a:avLst/>
          </a:prstGeom>
        </p:spPr>
        <p:txBody>
          <a:bodyPr wrap="square">
            <a:spAutoFit/>
          </a:bodyPr>
          <a:lstStyle/>
          <a:p>
            <a:pPr marL="457200" indent="-457200">
              <a:buFont typeface="Arial" panose="020B0604020202020204" pitchFamily="34" charset="0"/>
              <a:buChar char="•"/>
            </a:pPr>
            <a:r>
              <a:rPr lang="en-US" sz="2800" dirty="0" err="1" smtClean="0"/>
              <a:t>Dosta</a:t>
            </a:r>
            <a:r>
              <a:rPr lang="en-US" sz="2800" dirty="0" smtClean="0"/>
              <a:t> </a:t>
            </a:r>
            <a:r>
              <a:rPr lang="en-US" sz="2800" dirty="0" err="1" smtClean="0"/>
              <a:t>programa</a:t>
            </a:r>
            <a:r>
              <a:rPr lang="en-US" sz="2800" dirty="0" smtClean="0"/>
              <a:t> </a:t>
            </a:r>
            <a:r>
              <a:rPr lang="en-US" sz="2800" dirty="0" err="1" smtClean="0"/>
              <a:t>i</a:t>
            </a:r>
            <a:r>
              <a:rPr lang="en-US" sz="2800" dirty="0" smtClean="0"/>
              <a:t> </a:t>
            </a:r>
            <a:r>
              <a:rPr lang="en-US" sz="2800" dirty="0" err="1" smtClean="0"/>
              <a:t>aplikacija</a:t>
            </a:r>
            <a:r>
              <a:rPr lang="en-US" sz="2800" dirty="0" smtClean="0"/>
              <a:t> </a:t>
            </a:r>
            <a:r>
              <a:rPr lang="en-US" sz="2800" dirty="0" err="1" smtClean="0"/>
              <a:t>ugrađenih</a:t>
            </a:r>
            <a:r>
              <a:rPr lang="en-US" sz="2800" dirty="0" smtClean="0"/>
              <a:t> u </a:t>
            </a:r>
            <a:r>
              <a:rPr lang="en-US" sz="2800" dirty="0" err="1" smtClean="0"/>
              <a:t>sistem</a:t>
            </a:r>
            <a:r>
              <a:rPr lang="en-US" sz="2800" dirty="0" smtClean="0"/>
              <a:t> </a:t>
            </a:r>
            <a:r>
              <a:rPr lang="en-US" sz="2800" dirty="0" err="1" smtClean="0"/>
              <a:t>direktno</a:t>
            </a:r>
            <a:r>
              <a:rPr lang="en-US" sz="2800" dirty="0" smtClean="0"/>
              <a:t> </a:t>
            </a:r>
            <a:r>
              <a:rPr lang="en-US" sz="2800" dirty="0" err="1" smtClean="0"/>
              <a:t>zavise</a:t>
            </a:r>
            <a:r>
              <a:rPr lang="en-US" sz="2800" dirty="0" smtClean="0"/>
              <a:t> od </a:t>
            </a:r>
            <a:r>
              <a:rPr lang="en-US" sz="2400" dirty="0" err="1" smtClean="0"/>
              <a:t>tačnog</a:t>
            </a:r>
            <a:r>
              <a:rPr lang="en-US" sz="2800" dirty="0" smtClean="0"/>
              <a:t> </a:t>
            </a:r>
            <a:r>
              <a:rPr lang="en-US" sz="2800" dirty="0" err="1" smtClean="0"/>
              <a:t>vremena</a:t>
            </a:r>
            <a:r>
              <a:rPr lang="en-US" sz="2800" dirty="0" smtClean="0"/>
              <a:t> </a:t>
            </a:r>
            <a:r>
              <a:rPr lang="en-US" sz="2800" dirty="0" err="1" smtClean="0"/>
              <a:t>ili</a:t>
            </a:r>
            <a:r>
              <a:rPr lang="en-US" sz="2800" dirty="0" smtClean="0"/>
              <a:t> </a:t>
            </a:r>
            <a:r>
              <a:rPr lang="en-US" sz="2800" dirty="0" err="1" smtClean="0"/>
              <a:t>datuma</a:t>
            </a:r>
            <a:r>
              <a:rPr lang="en-US" sz="2800" dirty="0" smtClean="0"/>
              <a:t>,</a:t>
            </a:r>
          </a:p>
          <a:p>
            <a:pPr marL="457200" indent="-457200">
              <a:buFont typeface="Arial" panose="020B0604020202020204" pitchFamily="34" charset="0"/>
              <a:buChar char="•"/>
            </a:pPr>
            <a:r>
              <a:rPr lang="en-US" sz="2800" dirty="0" smtClean="0"/>
              <a:t> </a:t>
            </a:r>
            <a:r>
              <a:rPr lang="en-US" sz="2800" dirty="0" err="1" smtClean="0"/>
              <a:t>Neki</a:t>
            </a:r>
            <a:r>
              <a:rPr lang="en-US" sz="2800" dirty="0" smtClean="0"/>
              <a:t> od </a:t>
            </a:r>
            <a:r>
              <a:rPr lang="en-US" sz="2800" dirty="0" err="1" smtClean="0"/>
              <a:t>naknadno</a:t>
            </a:r>
            <a:r>
              <a:rPr lang="en-US" sz="2800" dirty="0" smtClean="0"/>
              <a:t> </a:t>
            </a:r>
            <a:r>
              <a:rPr lang="en-US" sz="2800" dirty="0" err="1" smtClean="0"/>
              <a:t>instaliranih</a:t>
            </a:r>
            <a:r>
              <a:rPr lang="en-US" sz="2800" dirty="0" smtClean="0"/>
              <a:t> </a:t>
            </a:r>
            <a:r>
              <a:rPr lang="en-US" sz="2800" dirty="0" err="1" smtClean="0"/>
              <a:t>programa</a:t>
            </a:r>
            <a:r>
              <a:rPr lang="en-US" sz="2800" dirty="0" smtClean="0"/>
              <a:t> ne </a:t>
            </a:r>
            <a:r>
              <a:rPr lang="en-US" sz="2800" dirty="0" err="1" smtClean="0"/>
              <a:t>mogu</a:t>
            </a:r>
            <a:r>
              <a:rPr lang="en-US" sz="2800" dirty="0" smtClean="0"/>
              <a:t> </a:t>
            </a:r>
            <a:r>
              <a:rPr lang="en-US" sz="2800" dirty="0" err="1" smtClean="0"/>
              <a:t>pravilno</a:t>
            </a:r>
            <a:r>
              <a:rPr lang="en-US" sz="2800" dirty="0" smtClean="0"/>
              <a:t> </a:t>
            </a:r>
            <a:r>
              <a:rPr lang="en-US" sz="2800" dirty="0" err="1" smtClean="0"/>
              <a:t>funkcionisati</a:t>
            </a:r>
            <a:r>
              <a:rPr lang="en-US" sz="2800" dirty="0" smtClean="0"/>
              <a:t> </a:t>
            </a:r>
            <a:r>
              <a:rPr lang="en-US" sz="2800" dirty="0" err="1" smtClean="0"/>
              <a:t>ako</a:t>
            </a:r>
            <a:r>
              <a:rPr lang="en-US" sz="2800" dirty="0" smtClean="0"/>
              <a:t> </a:t>
            </a:r>
            <a:r>
              <a:rPr lang="en-US" sz="2800" dirty="0" err="1" smtClean="0"/>
              <a:t>vreme</a:t>
            </a:r>
            <a:r>
              <a:rPr lang="en-US" sz="2800" dirty="0" smtClean="0"/>
              <a:t> </a:t>
            </a:r>
            <a:r>
              <a:rPr lang="en-US" sz="2800" dirty="0" err="1" smtClean="0"/>
              <a:t>i</a:t>
            </a:r>
            <a:r>
              <a:rPr lang="en-US" sz="2800" dirty="0" smtClean="0"/>
              <a:t> datum </a:t>
            </a:r>
            <a:r>
              <a:rPr lang="en-US" sz="2800" dirty="0" err="1" smtClean="0"/>
              <a:t>nisu</a:t>
            </a:r>
            <a:r>
              <a:rPr lang="en-US" sz="2800" dirty="0" smtClean="0"/>
              <a:t> </a:t>
            </a:r>
            <a:r>
              <a:rPr lang="en-US" sz="2800" dirty="0" err="1" smtClean="0"/>
              <a:t>korektno</a:t>
            </a:r>
            <a:r>
              <a:rPr lang="en-US" sz="2800" dirty="0" smtClean="0"/>
              <a:t> </a:t>
            </a:r>
            <a:r>
              <a:rPr lang="en-US" sz="2800" dirty="0" err="1" smtClean="0"/>
              <a:t>podešeni</a:t>
            </a:r>
            <a:r>
              <a:rPr lang="en-US" sz="2800" dirty="0" smtClean="0"/>
              <a:t>.</a:t>
            </a:r>
          </a:p>
          <a:p>
            <a:pPr marL="457200" indent="-457200">
              <a:buFont typeface="Arial" panose="020B0604020202020204" pitchFamily="34" charset="0"/>
              <a:buChar char="•"/>
            </a:pPr>
            <a:r>
              <a:rPr lang="en-US" sz="2800" dirty="0" smtClean="0"/>
              <a:t> </a:t>
            </a:r>
            <a:r>
              <a:rPr lang="en-US" sz="2800" dirty="0" err="1" smtClean="0"/>
              <a:t>Iz</a:t>
            </a:r>
            <a:r>
              <a:rPr lang="en-US" sz="2800" dirty="0" smtClean="0"/>
              <a:t> </a:t>
            </a:r>
            <a:r>
              <a:rPr lang="en-US" sz="2800" dirty="0" err="1" smtClean="0"/>
              <a:t>dosadašnjeg</a:t>
            </a:r>
            <a:r>
              <a:rPr lang="en-US" sz="2800" dirty="0" smtClean="0"/>
              <a:t> </a:t>
            </a:r>
            <a:r>
              <a:rPr lang="en-US" sz="2800" dirty="0" err="1" smtClean="0"/>
              <a:t>iskustva</a:t>
            </a:r>
            <a:r>
              <a:rPr lang="en-US" sz="2800" dirty="0" smtClean="0"/>
              <a:t> je </a:t>
            </a:r>
            <a:r>
              <a:rPr lang="en-US" sz="2800" dirty="0" err="1" smtClean="0"/>
              <a:t>poznato</a:t>
            </a:r>
            <a:r>
              <a:rPr lang="en-US" sz="2800" dirty="0" smtClean="0"/>
              <a:t> da </a:t>
            </a:r>
            <a:r>
              <a:rPr lang="en-US" sz="2800" dirty="0" err="1" smtClean="0"/>
              <a:t>jedna</a:t>
            </a:r>
            <a:r>
              <a:rPr lang="en-US" sz="2800" dirty="0" smtClean="0"/>
              <a:t> od </a:t>
            </a:r>
            <a:r>
              <a:rPr lang="en-US" sz="2800" dirty="0" err="1" smtClean="0"/>
              <a:t>aplikacija</a:t>
            </a:r>
            <a:r>
              <a:rPr lang="en-US" sz="2800" dirty="0" smtClean="0"/>
              <a:t> </a:t>
            </a:r>
            <a:r>
              <a:rPr lang="en-US" sz="2800" dirty="0" err="1" smtClean="0"/>
              <a:t>za</a:t>
            </a:r>
            <a:r>
              <a:rPr lang="en-US" sz="2800" dirty="0" smtClean="0"/>
              <a:t> </a:t>
            </a:r>
            <a:r>
              <a:rPr lang="en-US" sz="2800" dirty="0" err="1" smtClean="0"/>
              <a:t>komunikaciju</a:t>
            </a:r>
            <a:r>
              <a:rPr lang="en-US" sz="2800" dirty="0" smtClean="0"/>
              <a:t> u </a:t>
            </a:r>
            <a:r>
              <a:rPr lang="en-US" sz="2800" dirty="0" err="1" smtClean="0"/>
              <a:t>realnom</a:t>
            </a:r>
            <a:r>
              <a:rPr lang="en-US" sz="2800" dirty="0" smtClean="0"/>
              <a:t> </a:t>
            </a:r>
            <a:r>
              <a:rPr lang="en-US" sz="2800" dirty="0" err="1" smtClean="0"/>
              <a:t>vremenu</a:t>
            </a:r>
            <a:r>
              <a:rPr lang="en-US" sz="2800" dirty="0" smtClean="0"/>
              <a:t> </a:t>
            </a:r>
            <a:r>
              <a:rPr lang="en-US" sz="2800" dirty="0" err="1" smtClean="0"/>
              <a:t>prestaje</a:t>
            </a:r>
            <a:r>
              <a:rPr lang="en-US" sz="2800" dirty="0" smtClean="0"/>
              <a:t> </a:t>
            </a:r>
            <a:r>
              <a:rPr lang="en-US" sz="2800" dirty="0" err="1" smtClean="0"/>
              <a:t>sa</a:t>
            </a:r>
            <a:r>
              <a:rPr lang="en-US" sz="2800" dirty="0" smtClean="0"/>
              <a:t> </a:t>
            </a:r>
            <a:r>
              <a:rPr lang="en-US" sz="2800" dirty="0" err="1" smtClean="0"/>
              <a:t>radom</a:t>
            </a:r>
            <a:r>
              <a:rPr lang="en-US" sz="2800" dirty="0" smtClean="0"/>
              <a:t> </a:t>
            </a:r>
            <a:r>
              <a:rPr lang="en-US" sz="2800" dirty="0" err="1" smtClean="0"/>
              <a:t>ako</a:t>
            </a:r>
            <a:r>
              <a:rPr lang="en-US" sz="2800" dirty="0" smtClean="0"/>
              <a:t> je </a:t>
            </a:r>
            <a:r>
              <a:rPr lang="en-US" sz="2800" dirty="0" err="1" smtClean="0"/>
              <a:t>greška</a:t>
            </a:r>
            <a:r>
              <a:rPr lang="en-US" sz="2800" dirty="0" smtClean="0"/>
              <a:t> u </a:t>
            </a:r>
            <a:r>
              <a:rPr lang="en-US" sz="2800" dirty="0" err="1" smtClean="0"/>
              <a:t>vremenu</a:t>
            </a:r>
            <a:r>
              <a:rPr lang="en-US" sz="2800" dirty="0" smtClean="0"/>
              <a:t> </a:t>
            </a:r>
            <a:r>
              <a:rPr lang="en-US" sz="2800" dirty="0" err="1" smtClean="0"/>
              <a:t>veća</a:t>
            </a:r>
            <a:r>
              <a:rPr lang="en-US" sz="2800" dirty="0" smtClean="0"/>
              <a:t> od 15 min</a:t>
            </a:r>
            <a:r>
              <a:rPr lang="en-US" dirty="0" smtClean="0"/>
              <a:t>.</a:t>
            </a:r>
            <a:endParaRPr lang="en-US" dirty="0"/>
          </a:p>
        </p:txBody>
      </p:sp>
    </p:spTree>
    <p:extLst>
      <p:ext uri="{BB962C8B-B14F-4D97-AF65-F5344CB8AC3E}">
        <p14:creationId xmlns:p14="http://schemas.microsoft.com/office/powerpoint/2010/main" val="424942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572" y="471270"/>
            <a:ext cx="11075773" cy="1200329"/>
          </a:xfrm>
          <a:prstGeom prst="rect">
            <a:avLst/>
          </a:prstGeom>
        </p:spPr>
        <p:txBody>
          <a:bodyPr wrap="square">
            <a:spAutoFit/>
          </a:bodyPr>
          <a:lstStyle/>
          <a:p>
            <a:r>
              <a:rPr lang="en-US" sz="2400" dirty="0" err="1" smtClean="0"/>
              <a:t>Prilikom</a:t>
            </a:r>
            <a:r>
              <a:rPr lang="en-US" sz="2400" dirty="0" smtClean="0"/>
              <a:t> </a:t>
            </a:r>
            <a:r>
              <a:rPr lang="en-US" sz="2400" dirty="0" err="1" smtClean="0"/>
              <a:t>instalacije</a:t>
            </a:r>
            <a:r>
              <a:rPr lang="en-US" sz="2400" dirty="0" smtClean="0"/>
              <a:t> Windows 7 </a:t>
            </a:r>
            <a:r>
              <a:rPr lang="en-US" sz="2400" dirty="0" err="1" smtClean="0"/>
              <a:t>sistema</a:t>
            </a:r>
            <a:r>
              <a:rPr lang="en-US" sz="2400" dirty="0" smtClean="0"/>
              <a:t> </a:t>
            </a:r>
            <a:r>
              <a:rPr lang="en-US" sz="2400" dirty="0" err="1" smtClean="0"/>
              <a:t>moguće</a:t>
            </a:r>
            <a:r>
              <a:rPr lang="en-US" sz="2400" dirty="0" smtClean="0"/>
              <a:t> je </a:t>
            </a:r>
            <a:r>
              <a:rPr lang="en-US" sz="2400" dirty="0" err="1" smtClean="0"/>
              <a:t>definisati</a:t>
            </a:r>
            <a:r>
              <a:rPr lang="en-US" sz="2400" dirty="0" smtClean="0"/>
              <a:t> </a:t>
            </a:r>
            <a:r>
              <a:rPr lang="en-US" sz="2400" dirty="0" err="1" smtClean="0"/>
              <a:t>tačno</a:t>
            </a:r>
            <a:r>
              <a:rPr lang="en-US" sz="2400" dirty="0" smtClean="0"/>
              <a:t> </a:t>
            </a:r>
            <a:r>
              <a:rPr lang="en-US" sz="2400" dirty="0" err="1" smtClean="0"/>
              <a:t>vreme</a:t>
            </a:r>
            <a:r>
              <a:rPr lang="en-US" sz="2400" dirty="0" smtClean="0"/>
              <a:t> </a:t>
            </a:r>
            <a:r>
              <a:rPr lang="en-US" sz="2400" dirty="0" err="1" smtClean="0"/>
              <a:t>i</a:t>
            </a:r>
            <a:r>
              <a:rPr lang="en-US" sz="2400" dirty="0" smtClean="0"/>
              <a:t> datum, </a:t>
            </a:r>
            <a:r>
              <a:rPr lang="en-US" sz="2400" dirty="0" err="1" smtClean="0"/>
              <a:t>odnosno</a:t>
            </a:r>
            <a:r>
              <a:rPr lang="en-US" sz="2400" dirty="0" smtClean="0"/>
              <a:t> </a:t>
            </a:r>
            <a:r>
              <a:rPr lang="en-US" sz="2400" dirty="0" err="1" smtClean="0"/>
              <a:t>vremensku</a:t>
            </a:r>
            <a:r>
              <a:rPr lang="en-US" sz="2400" dirty="0" smtClean="0"/>
              <a:t> </a:t>
            </a:r>
            <a:r>
              <a:rPr lang="en-US" sz="2400" dirty="0" err="1" smtClean="0"/>
              <a:t>zonu</a:t>
            </a:r>
            <a:r>
              <a:rPr lang="en-US" sz="2400" dirty="0" smtClean="0"/>
              <a:t> </a:t>
            </a:r>
            <a:r>
              <a:rPr lang="en-US" sz="2400" dirty="0" err="1" smtClean="0"/>
              <a:t>na</a:t>
            </a:r>
            <a:r>
              <a:rPr lang="en-US" sz="2400" dirty="0" smtClean="0"/>
              <a:t> </a:t>
            </a:r>
            <a:r>
              <a:rPr lang="en-US" sz="2400" dirty="0" err="1" smtClean="0"/>
              <a:t>osnovu</a:t>
            </a:r>
            <a:r>
              <a:rPr lang="en-US" sz="2400" dirty="0" smtClean="0"/>
              <a:t> </a:t>
            </a:r>
            <a:r>
              <a:rPr lang="en-US" sz="2400" dirty="0" err="1" smtClean="0"/>
              <a:t>koje</a:t>
            </a:r>
            <a:r>
              <a:rPr lang="en-US" sz="2400" dirty="0" smtClean="0"/>
              <a:t> </a:t>
            </a:r>
            <a:r>
              <a:rPr lang="en-US" sz="2400" dirty="0" err="1" smtClean="0"/>
              <a:t>će</a:t>
            </a:r>
            <a:r>
              <a:rPr lang="en-US" sz="2400" dirty="0" smtClean="0"/>
              <a:t> </a:t>
            </a:r>
            <a:r>
              <a:rPr lang="en-US" sz="2400" dirty="0" err="1" smtClean="0"/>
              <a:t>sistem</a:t>
            </a:r>
            <a:r>
              <a:rPr lang="en-US" sz="2400" dirty="0" smtClean="0"/>
              <a:t> </a:t>
            </a:r>
            <a:r>
              <a:rPr lang="en-US" sz="2400" dirty="0" err="1" smtClean="0"/>
              <a:t>automatski</a:t>
            </a:r>
            <a:r>
              <a:rPr lang="en-US" sz="2400" dirty="0" smtClean="0"/>
              <a:t> </a:t>
            </a:r>
            <a:r>
              <a:rPr lang="en-US" sz="2400" dirty="0" err="1" smtClean="0"/>
              <a:t>generisati</a:t>
            </a:r>
            <a:r>
              <a:rPr lang="en-US" sz="2400" dirty="0" smtClean="0"/>
              <a:t> </a:t>
            </a:r>
            <a:r>
              <a:rPr lang="en-US" sz="2400" dirty="0" err="1" smtClean="0"/>
              <a:t>tačna</a:t>
            </a:r>
            <a:r>
              <a:rPr lang="en-US" sz="2400" dirty="0" smtClean="0"/>
              <a:t> </a:t>
            </a:r>
            <a:r>
              <a:rPr lang="en-US" sz="2400" dirty="0" err="1" smtClean="0"/>
              <a:t>podešavanja</a:t>
            </a:r>
            <a:r>
              <a:rPr lang="en-US" sz="2400" dirty="0" smtClean="0"/>
              <a:t> </a:t>
            </a:r>
            <a:r>
              <a:rPr lang="en-US" sz="2400" dirty="0" err="1" smtClean="0"/>
              <a:t>vremena</a:t>
            </a:r>
            <a:r>
              <a:rPr lang="en-US" sz="2400" dirty="0" smtClean="0"/>
              <a:t>,</a:t>
            </a:r>
            <a:endParaRPr lang="en-US" sz="2400" dirty="0"/>
          </a:p>
        </p:txBody>
      </p:sp>
      <p:sp>
        <p:nvSpPr>
          <p:cNvPr id="3" name="Rectangle 2"/>
          <p:cNvSpPr/>
          <p:nvPr/>
        </p:nvSpPr>
        <p:spPr>
          <a:xfrm>
            <a:off x="712572" y="1790868"/>
            <a:ext cx="2868478" cy="4524315"/>
          </a:xfrm>
          <a:prstGeom prst="rect">
            <a:avLst/>
          </a:prstGeom>
        </p:spPr>
        <p:txBody>
          <a:bodyPr wrap="square">
            <a:spAutoFit/>
          </a:bodyPr>
          <a:lstStyle/>
          <a:p>
            <a:r>
              <a:rPr lang="en-US" sz="2400" dirty="0" err="1" smtClean="0"/>
              <a:t>Opciji</a:t>
            </a:r>
            <a:r>
              <a:rPr lang="en-US" sz="2400" dirty="0" smtClean="0"/>
              <a:t> </a:t>
            </a:r>
            <a:r>
              <a:rPr lang="en-US" sz="2400" dirty="0" err="1" smtClean="0"/>
              <a:t>podešavanja</a:t>
            </a:r>
            <a:r>
              <a:rPr lang="en-US" sz="2400" dirty="0" smtClean="0"/>
              <a:t> </a:t>
            </a:r>
            <a:r>
              <a:rPr lang="en-US" sz="2400" dirty="0" err="1" smtClean="0"/>
              <a:t>tačnog</a:t>
            </a:r>
            <a:r>
              <a:rPr lang="en-US" sz="2400" dirty="0" smtClean="0"/>
              <a:t> </a:t>
            </a:r>
            <a:r>
              <a:rPr lang="en-US" sz="2400" dirty="0" err="1" smtClean="0"/>
              <a:t>vremena</a:t>
            </a:r>
            <a:r>
              <a:rPr lang="en-US" sz="2400" dirty="0" smtClean="0"/>
              <a:t>, </a:t>
            </a:r>
            <a:r>
              <a:rPr lang="en-US" sz="2400" dirty="0" err="1" smtClean="0"/>
              <a:t>datuma</a:t>
            </a:r>
            <a:r>
              <a:rPr lang="en-US" sz="2400" dirty="0" smtClean="0"/>
              <a:t> </a:t>
            </a:r>
            <a:r>
              <a:rPr lang="en-US" sz="2400" dirty="0" err="1" smtClean="0"/>
              <a:t>i</a:t>
            </a:r>
            <a:r>
              <a:rPr lang="en-US" sz="2400" dirty="0" smtClean="0"/>
              <a:t> </a:t>
            </a:r>
            <a:r>
              <a:rPr lang="en-US" sz="2400" dirty="0" err="1" smtClean="0"/>
              <a:t>vremenske</a:t>
            </a:r>
            <a:r>
              <a:rPr lang="en-US" sz="2400" dirty="0" smtClean="0"/>
              <a:t> zone je </a:t>
            </a:r>
            <a:r>
              <a:rPr lang="en-US" sz="2400" dirty="0" err="1" smtClean="0"/>
              <a:t>moguće</a:t>
            </a:r>
            <a:r>
              <a:rPr lang="en-US" sz="2400" dirty="0" smtClean="0"/>
              <a:t> </a:t>
            </a:r>
            <a:r>
              <a:rPr lang="en-US" sz="2400" dirty="0" err="1" smtClean="0"/>
              <a:t>pristupiti</a:t>
            </a:r>
            <a:r>
              <a:rPr lang="en-US" sz="2400" dirty="0" smtClean="0"/>
              <a:t> </a:t>
            </a:r>
            <a:r>
              <a:rPr lang="en-US" sz="2400" dirty="0" err="1" smtClean="0"/>
              <a:t>na</a:t>
            </a:r>
            <a:r>
              <a:rPr lang="en-US" sz="2400" dirty="0" smtClean="0"/>
              <a:t> </a:t>
            </a:r>
            <a:r>
              <a:rPr lang="en-US" sz="2400" dirty="0" err="1" smtClean="0"/>
              <a:t>dva</a:t>
            </a:r>
            <a:r>
              <a:rPr lang="en-US" sz="2400" dirty="0" smtClean="0"/>
              <a:t> </a:t>
            </a:r>
            <a:r>
              <a:rPr lang="en-US" sz="2400" dirty="0" err="1" smtClean="0"/>
              <a:t>načina</a:t>
            </a:r>
            <a:r>
              <a:rPr lang="en-US" sz="2400" dirty="0" smtClean="0"/>
              <a:t>: </a:t>
            </a:r>
            <a:r>
              <a:rPr lang="en-US" sz="2400" dirty="0" err="1" smtClean="0"/>
              <a:t>klikom</a:t>
            </a:r>
            <a:r>
              <a:rPr lang="en-US" sz="2400" dirty="0" smtClean="0"/>
              <a:t> </a:t>
            </a:r>
            <a:r>
              <a:rPr lang="en-US" sz="2400" dirty="0" err="1" smtClean="0"/>
              <a:t>na</a:t>
            </a:r>
            <a:r>
              <a:rPr lang="en-US" sz="2400" dirty="0" smtClean="0"/>
              <a:t> </a:t>
            </a:r>
            <a:r>
              <a:rPr lang="en-US" sz="2400" dirty="0" err="1" smtClean="0"/>
              <a:t>prikaz</a:t>
            </a:r>
            <a:r>
              <a:rPr lang="en-US" sz="2400" dirty="0" smtClean="0"/>
              <a:t> </a:t>
            </a:r>
            <a:r>
              <a:rPr lang="en-US" sz="2400" dirty="0" err="1" smtClean="0"/>
              <a:t>sata</a:t>
            </a:r>
            <a:r>
              <a:rPr lang="en-US" sz="2400" dirty="0" smtClean="0"/>
              <a:t> u System Tray-u </a:t>
            </a:r>
            <a:r>
              <a:rPr lang="en-US" sz="2400" dirty="0" err="1" smtClean="0"/>
              <a:t>taskbara</a:t>
            </a:r>
            <a:r>
              <a:rPr lang="en-US" sz="2400" dirty="0" smtClean="0"/>
              <a:t> </a:t>
            </a:r>
            <a:r>
              <a:rPr lang="en-US" sz="2400" dirty="0" err="1" smtClean="0"/>
              <a:t>ili</a:t>
            </a:r>
            <a:r>
              <a:rPr lang="en-US" sz="2400" dirty="0" smtClean="0"/>
              <a:t> </a:t>
            </a:r>
            <a:r>
              <a:rPr lang="en-US" sz="2400" dirty="0" err="1" smtClean="0"/>
              <a:t>klikom</a:t>
            </a:r>
            <a:r>
              <a:rPr lang="en-US" sz="2400" dirty="0" smtClean="0"/>
              <a:t> </a:t>
            </a:r>
            <a:r>
              <a:rPr lang="en-US" sz="2400" dirty="0" err="1" smtClean="0"/>
              <a:t>na</a:t>
            </a:r>
            <a:r>
              <a:rPr lang="en-US" sz="2400" dirty="0" smtClean="0"/>
              <a:t> </a:t>
            </a:r>
            <a:r>
              <a:rPr lang="en-US" sz="2400" dirty="0" err="1" smtClean="0"/>
              <a:t>pripadajuću</a:t>
            </a:r>
            <a:r>
              <a:rPr lang="en-US" sz="2400" dirty="0" smtClean="0"/>
              <a:t> </a:t>
            </a:r>
            <a:r>
              <a:rPr lang="en-US" sz="2400" dirty="0" err="1" smtClean="0"/>
              <a:t>ikonicu</a:t>
            </a:r>
            <a:r>
              <a:rPr lang="en-US" sz="2400" dirty="0" smtClean="0"/>
              <a:t> </a:t>
            </a:r>
            <a:r>
              <a:rPr lang="en-US" sz="2400" b="1" dirty="0" smtClean="0"/>
              <a:t>Date and Time </a:t>
            </a:r>
            <a:r>
              <a:rPr lang="en-US" sz="2400" dirty="0" err="1" smtClean="0"/>
              <a:t>na</a:t>
            </a:r>
            <a:r>
              <a:rPr lang="en-US" sz="2400" dirty="0" smtClean="0"/>
              <a:t> Control Panel-u.</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983" y="1613929"/>
            <a:ext cx="4755643" cy="4953795"/>
          </a:xfrm>
          <a:prstGeom prst="rect">
            <a:avLst/>
          </a:prstGeom>
        </p:spPr>
      </p:pic>
    </p:spTree>
    <p:extLst>
      <p:ext uri="{BB962C8B-B14F-4D97-AF65-F5344CB8AC3E}">
        <p14:creationId xmlns:p14="http://schemas.microsoft.com/office/powerpoint/2010/main" val="197893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508" y="307539"/>
            <a:ext cx="10952206" cy="2677656"/>
          </a:xfrm>
          <a:prstGeom prst="rect">
            <a:avLst/>
          </a:prstGeom>
        </p:spPr>
        <p:txBody>
          <a:bodyPr wrap="square">
            <a:spAutoFit/>
          </a:bodyPr>
          <a:lstStyle/>
          <a:p>
            <a:r>
              <a:rPr lang="en-US" sz="2400" dirty="0" smtClean="0"/>
              <a:t>Da </a:t>
            </a:r>
            <a:r>
              <a:rPr lang="en-US" sz="2400" dirty="0" err="1" smtClean="0"/>
              <a:t>bismo</a:t>
            </a:r>
            <a:r>
              <a:rPr lang="en-US" sz="2400" dirty="0" smtClean="0"/>
              <a:t> </a:t>
            </a:r>
            <a:r>
              <a:rPr lang="en-US" sz="2400" dirty="0" err="1" smtClean="0"/>
              <a:t>konfigurisali</a:t>
            </a:r>
            <a:r>
              <a:rPr lang="en-US" sz="2400" dirty="0" smtClean="0"/>
              <a:t> </a:t>
            </a:r>
            <a:r>
              <a:rPr lang="en-US" sz="2400" dirty="0" err="1" smtClean="0"/>
              <a:t>vremensku</a:t>
            </a:r>
            <a:r>
              <a:rPr lang="en-US" sz="2400" dirty="0" smtClean="0"/>
              <a:t> </a:t>
            </a:r>
            <a:r>
              <a:rPr lang="en-US" sz="2400" dirty="0" err="1" smtClean="0"/>
              <a:t>zonu</a:t>
            </a:r>
            <a:r>
              <a:rPr lang="en-US" sz="2400" dirty="0" smtClean="0"/>
              <a:t> u </a:t>
            </a:r>
            <a:r>
              <a:rPr lang="en-US" sz="2400" dirty="0" err="1" smtClean="0"/>
              <a:t>kojoj</a:t>
            </a:r>
            <a:r>
              <a:rPr lang="en-US" sz="2400" dirty="0" smtClean="0"/>
              <a:t> se </a:t>
            </a:r>
            <a:r>
              <a:rPr lang="en-US" sz="2400" dirty="0" err="1" smtClean="0"/>
              <a:t>nalazimo</a:t>
            </a:r>
            <a:r>
              <a:rPr lang="en-US" sz="2400" dirty="0" smtClean="0"/>
              <a:t>, </a:t>
            </a:r>
            <a:r>
              <a:rPr lang="en-US" sz="2400" dirty="0" err="1" smtClean="0"/>
              <a:t>neophodno</a:t>
            </a:r>
            <a:r>
              <a:rPr lang="en-US" sz="2400" dirty="0" smtClean="0"/>
              <a:t> je </a:t>
            </a:r>
            <a:r>
              <a:rPr lang="en-US" sz="2400" dirty="0" err="1" smtClean="0"/>
              <a:t>kliknuti</a:t>
            </a:r>
            <a:r>
              <a:rPr lang="en-US" sz="2400" dirty="0" smtClean="0"/>
              <a:t> </a:t>
            </a:r>
            <a:r>
              <a:rPr lang="en-US" sz="2400" dirty="0" err="1" smtClean="0"/>
              <a:t>na</a:t>
            </a:r>
            <a:r>
              <a:rPr lang="en-US" sz="2400" dirty="0" smtClean="0"/>
              <a:t> </a:t>
            </a:r>
            <a:r>
              <a:rPr lang="en-US" sz="2400" dirty="0" err="1" smtClean="0"/>
              <a:t>dugme</a:t>
            </a:r>
            <a:r>
              <a:rPr lang="en-US" sz="2400" dirty="0" smtClean="0"/>
              <a:t> </a:t>
            </a:r>
            <a:r>
              <a:rPr lang="en-US" sz="2400" b="1" dirty="0" smtClean="0"/>
              <a:t>Change time zone</a:t>
            </a:r>
            <a:r>
              <a:rPr lang="en-US" sz="2400" dirty="0" smtClean="0"/>
              <a:t>..., a </a:t>
            </a:r>
            <a:r>
              <a:rPr lang="en-US" sz="2400" dirty="0" err="1" smtClean="0"/>
              <a:t>zatim</a:t>
            </a:r>
            <a:r>
              <a:rPr lang="en-US" sz="2400" dirty="0" smtClean="0"/>
              <a:t> </a:t>
            </a:r>
            <a:r>
              <a:rPr lang="en-US" sz="2400" dirty="0" err="1" smtClean="0"/>
              <a:t>sa</a:t>
            </a:r>
            <a:r>
              <a:rPr lang="en-US" sz="2400" dirty="0" smtClean="0"/>
              <a:t> </a:t>
            </a:r>
            <a:r>
              <a:rPr lang="en-US" sz="2400" dirty="0" err="1" smtClean="0"/>
              <a:t>ponuđene</a:t>
            </a:r>
            <a:r>
              <a:rPr lang="en-US" sz="2400" dirty="0" smtClean="0"/>
              <a:t> </a:t>
            </a:r>
            <a:r>
              <a:rPr lang="en-US" sz="2400" dirty="0" err="1" smtClean="0"/>
              <a:t>padajuće</a:t>
            </a:r>
            <a:r>
              <a:rPr lang="en-US" sz="2400" dirty="0" smtClean="0"/>
              <a:t> </a:t>
            </a:r>
            <a:r>
              <a:rPr lang="en-US" sz="2400" dirty="0" err="1" smtClean="0"/>
              <a:t>liste</a:t>
            </a:r>
            <a:r>
              <a:rPr lang="en-US" sz="2400" dirty="0" smtClean="0"/>
              <a:t> </a:t>
            </a:r>
            <a:r>
              <a:rPr lang="en-US" sz="2400" dirty="0" err="1" smtClean="0"/>
              <a:t>odabrati</a:t>
            </a:r>
            <a:r>
              <a:rPr lang="en-US" sz="2400" dirty="0" smtClean="0"/>
              <a:t> </a:t>
            </a:r>
            <a:r>
              <a:rPr lang="en-US" sz="2400" dirty="0" err="1" smtClean="0"/>
              <a:t>korektnu</a:t>
            </a:r>
            <a:r>
              <a:rPr lang="en-US" sz="2400" dirty="0" smtClean="0"/>
              <a:t> </a:t>
            </a:r>
            <a:r>
              <a:rPr lang="en-US" sz="2400" dirty="0" err="1" smtClean="0"/>
              <a:t>vremensku</a:t>
            </a:r>
            <a:r>
              <a:rPr lang="en-US" sz="2400" dirty="0" smtClean="0"/>
              <a:t> </a:t>
            </a:r>
            <a:r>
              <a:rPr lang="en-US" sz="2400" dirty="0" err="1" smtClean="0"/>
              <a:t>zonu</a:t>
            </a:r>
            <a:r>
              <a:rPr lang="en-US" sz="2400" dirty="0" smtClean="0"/>
              <a:t> u </a:t>
            </a:r>
            <a:r>
              <a:rPr lang="en-US" sz="2400" dirty="0" err="1" smtClean="0"/>
              <a:t>kojoj</a:t>
            </a:r>
            <a:r>
              <a:rPr lang="en-US" sz="2400" dirty="0" smtClean="0"/>
              <a:t> se </a:t>
            </a:r>
            <a:r>
              <a:rPr lang="en-US" sz="2400" dirty="0" err="1" smtClean="0"/>
              <a:t>nalazimo</a:t>
            </a:r>
            <a:r>
              <a:rPr lang="en-US" sz="2400" dirty="0" smtClean="0"/>
              <a:t>. Ova </a:t>
            </a:r>
            <a:r>
              <a:rPr lang="en-US" sz="2400" dirty="0" err="1" smtClean="0"/>
              <a:t>opcija</a:t>
            </a:r>
            <a:r>
              <a:rPr lang="en-US" sz="2400" dirty="0" smtClean="0"/>
              <a:t> je </a:t>
            </a:r>
            <a:r>
              <a:rPr lang="en-US" sz="2400" dirty="0" err="1" smtClean="0"/>
              <a:t>naročito</a:t>
            </a:r>
            <a:r>
              <a:rPr lang="en-US" sz="2400" dirty="0" smtClean="0"/>
              <a:t> </a:t>
            </a:r>
            <a:r>
              <a:rPr lang="en-US" sz="2400" dirty="0" err="1" smtClean="0"/>
              <a:t>bitna</a:t>
            </a:r>
            <a:r>
              <a:rPr lang="en-US" sz="2400" dirty="0" smtClean="0"/>
              <a:t> </a:t>
            </a:r>
            <a:r>
              <a:rPr lang="en-US" sz="2400" dirty="0" err="1" smtClean="0"/>
              <a:t>za</a:t>
            </a:r>
            <a:r>
              <a:rPr lang="en-US" sz="2400" dirty="0" smtClean="0"/>
              <a:t> </a:t>
            </a:r>
            <a:r>
              <a:rPr lang="en-US" sz="2400" dirty="0" err="1" smtClean="0"/>
              <a:t>poslovne</a:t>
            </a:r>
            <a:r>
              <a:rPr lang="en-US" sz="2400" dirty="0" smtClean="0"/>
              <a:t> </a:t>
            </a:r>
            <a:r>
              <a:rPr lang="en-US" sz="2400" dirty="0" err="1" smtClean="0"/>
              <a:t>korisnike</a:t>
            </a:r>
            <a:r>
              <a:rPr lang="en-US" sz="2400" dirty="0" smtClean="0"/>
              <a:t> </a:t>
            </a:r>
            <a:r>
              <a:rPr lang="en-US" sz="2400" dirty="0" err="1" smtClean="0"/>
              <a:t>koji</a:t>
            </a:r>
            <a:r>
              <a:rPr lang="en-US" sz="2400" dirty="0" smtClean="0"/>
              <a:t> </a:t>
            </a:r>
            <a:r>
              <a:rPr lang="en-US" sz="2400" dirty="0" err="1" smtClean="0"/>
              <a:t>zbog</a:t>
            </a:r>
            <a:r>
              <a:rPr lang="en-US" sz="2400" dirty="0" smtClean="0"/>
              <a:t> </a:t>
            </a:r>
            <a:r>
              <a:rPr lang="en-US" sz="2400" dirty="0" err="1" smtClean="0"/>
              <a:t>potreba</a:t>
            </a:r>
            <a:r>
              <a:rPr lang="en-US" sz="2400" dirty="0" smtClean="0"/>
              <a:t> </a:t>
            </a:r>
            <a:r>
              <a:rPr lang="en-US" sz="2400" dirty="0" err="1" smtClean="0"/>
              <a:t>posla</a:t>
            </a:r>
            <a:r>
              <a:rPr lang="en-US" sz="2400" dirty="0" smtClean="0"/>
              <a:t> </a:t>
            </a:r>
            <a:r>
              <a:rPr lang="en-US" sz="2400" dirty="0" err="1" smtClean="0"/>
              <a:t>moraju</a:t>
            </a:r>
            <a:r>
              <a:rPr lang="en-US" sz="2400" dirty="0" smtClean="0"/>
              <a:t> </a:t>
            </a:r>
            <a:r>
              <a:rPr lang="en-US" sz="2400" dirty="0" err="1" smtClean="0"/>
              <a:t>često</a:t>
            </a:r>
            <a:r>
              <a:rPr lang="en-US" sz="2400" dirty="0" smtClean="0"/>
              <a:t> da </a:t>
            </a:r>
            <a:r>
              <a:rPr lang="en-US" sz="2400" dirty="0" err="1" smtClean="0"/>
              <a:t>putuju</a:t>
            </a:r>
            <a:r>
              <a:rPr lang="en-US" sz="2400" dirty="0" smtClean="0"/>
              <a:t> </a:t>
            </a:r>
            <a:r>
              <a:rPr lang="en-US" sz="2400" dirty="0" err="1" smtClean="0"/>
              <a:t>i</a:t>
            </a:r>
            <a:r>
              <a:rPr lang="en-US" sz="2400" dirty="0" smtClean="0"/>
              <a:t> </a:t>
            </a:r>
            <a:r>
              <a:rPr lang="en-US" sz="2400" dirty="0" err="1" smtClean="0"/>
              <a:t>menjaju</a:t>
            </a:r>
            <a:r>
              <a:rPr lang="en-US" sz="2400" dirty="0" smtClean="0"/>
              <a:t> </a:t>
            </a:r>
            <a:r>
              <a:rPr lang="en-US" sz="2400" dirty="0" err="1" smtClean="0"/>
              <a:t>vremenske</a:t>
            </a:r>
            <a:r>
              <a:rPr lang="en-US" sz="2400" dirty="0" smtClean="0"/>
              <a:t> zone u </a:t>
            </a:r>
            <a:r>
              <a:rPr lang="en-US" sz="2400" dirty="0" err="1" smtClean="0"/>
              <a:t>kojima</a:t>
            </a:r>
            <a:r>
              <a:rPr lang="en-US" sz="2400" dirty="0" smtClean="0"/>
              <a:t> se </a:t>
            </a:r>
            <a:r>
              <a:rPr lang="en-US" sz="2400" dirty="0" err="1" smtClean="0"/>
              <a:t>nalaze</a:t>
            </a:r>
            <a:r>
              <a:rPr lang="en-US" sz="2400" dirty="0" smtClean="0"/>
              <a:t>.  </a:t>
            </a:r>
            <a:r>
              <a:rPr lang="en-US" sz="2400" dirty="0" err="1" smtClean="0"/>
              <a:t>Opcija</a:t>
            </a:r>
            <a:r>
              <a:rPr lang="en-US" sz="2400" dirty="0" smtClean="0"/>
              <a:t> </a:t>
            </a:r>
            <a:r>
              <a:rPr lang="en-US" sz="2400" b="1" dirty="0" smtClean="0"/>
              <a:t>Automatically adjust clock for Daylight </a:t>
            </a:r>
            <a:r>
              <a:rPr lang="en-US" sz="2400" dirty="0" smtClean="0"/>
              <a:t>saving time </a:t>
            </a:r>
            <a:r>
              <a:rPr lang="en-US" sz="2400" dirty="0" err="1" smtClean="0"/>
              <a:t>omogućava</a:t>
            </a:r>
            <a:r>
              <a:rPr lang="en-US" sz="2400" dirty="0" smtClean="0"/>
              <a:t> </a:t>
            </a:r>
            <a:r>
              <a:rPr lang="en-US" sz="2400" dirty="0" err="1" smtClean="0"/>
              <a:t>računaru</a:t>
            </a:r>
            <a:r>
              <a:rPr lang="en-US" sz="2400" dirty="0" smtClean="0"/>
              <a:t> da </a:t>
            </a:r>
            <a:r>
              <a:rPr lang="en-US" sz="2400" dirty="0" err="1" smtClean="0"/>
              <a:t>automatski</a:t>
            </a:r>
            <a:r>
              <a:rPr lang="en-US" sz="2400" dirty="0" smtClean="0"/>
              <a:t> </a:t>
            </a:r>
            <a:r>
              <a:rPr lang="en-US" sz="2400" dirty="0" err="1" smtClean="0"/>
              <a:t>vrši</a:t>
            </a:r>
            <a:r>
              <a:rPr lang="en-US" sz="2400" dirty="0" smtClean="0"/>
              <a:t> </a:t>
            </a:r>
            <a:r>
              <a:rPr lang="en-US" sz="2400" dirty="0" err="1" smtClean="0"/>
              <a:t>prelazak</a:t>
            </a:r>
            <a:r>
              <a:rPr lang="en-US" sz="2400" dirty="0" smtClean="0"/>
              <a:t> </a:t>
            </a:r>
            <a:r>
              <a:rPr lang="en-US" sz="2400" dirty="0" err="1" smtClean="0"/>
              <a:t>sa</a:t>
            </a:r>
            <a:r>
              <a:rPr lang="en-US" sz="2400" dirty="0" smtClean="0"/>
              <a:t> </a:t>
            </a:r>
            <a:r>
              <a:rPr lang="en-US" sz="2400" dirty="0" err="1" smtClean="0"/>
              <a:t>letnjeg</a:t>
            </a:r>
            <a:r>
              <a:rPr lang="en-US" sz="2400" dirty="0" smtClean="0"/>
              <a:t> </a:t>
            </a:r>
            <a:r>
              <a:rPr lang="en-US" sz="2400" dirty="0" err="1" smtClean="0"/>
              <a:t>na</a:t>
            </a:r>
            <a:r>
              <a:rPr lang="en-US" sz="2400" dirty="0" smtClean="0"/>
              <a:t> </a:t>
            </a:r>
            <a:r>
              <a:rPr lang="en-US" sz="2400" dirty="0" err="1" smtClean="0"/>
              <a:t>zimsko</a:t>
            </a:r>
            <a:r>
              <a:rPr lang="en-US" sz="2400" dirty="0" smtClean="0"/>
              <a:t> </a:t>
            </a:r>
            <a:r>
              <a:rPr lang="en-US" sz="2400" dirty="0" err="1" smtClean="0"/>
              <a:t>računanje</a:t>
            </a:r>
            <a:r>
              <a:rPr lang="en-US" sz="2400" dirty="0" smtClean="0"/>
              <a:t> </a:t>
            </a:r>
            <a:r>
              <a:rPr lang="en-US" sz="2400" dirty="0" err="1" smtClean="0"/>
              <a:t>vremena</a:t>
            </a:r>
            <a:r>
              <a:rPr lang="en-US" sz="2400" dirty="0" smtClean="0"/>
              <a:t> </a:t>
            </a:r>
            <a:r>
              <a:rPr lang="en-US" sz="2400" dirty="0" err="1" smtClean="0"/>
              <a:t>i</a:t>
            </a:r>
            <a:r>
              <a:rPr lang="en-US" sz="2400" dirty="0" smtClean="0"/>
              <a:t> </a:t>
            </a:r>
            <a:r>
              <a:rPr lang="en-US" sz="2400" dirty="0" err="1" smtClean="0"/>
              <a:t>obratno</a:t>
            </a:r>
            <a:r>
              <a:rPr lang="en-US" sz="2400" dirty="0" smtClean="0"/>
              <a: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805" y="3202384"/>
            <a:ext cx="7319427" cy="2924583"/>
          </a:xfrm>
          <a:prstGeom prst="rect">
            <a:avLst/>
          </a:prstGeom>
        </p:spPr>
      </p:pic>
    </p:spTree>
    <p:extLst>
      <p:ext uri="{BB962C8B-B14F-4D97-AF65-F5344CB8AC3E}">
        <p14:creationId xmlns:p14="http://schemas.microsoft.com/office/powerpoint/2010/main" val="280281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361" y="307539"/>
            <a:ext cx="11013990" cy="2308324"/>
          </a:xfrm>
          <a:prstGeom prst="rect">
            <a:avLst/>
          </a:prstGeom>
        </p:spPr>
        <p:txBody>
          <a:bodyPr wrap="square">
            <a:spAutoFit/>
          </a:bodyPr>
          <a:lstStyle/>
          <a:p>
            <a:r>
              <a:rPr lang="en-US" sz="2400" dirty="0" err="1" smtClean="0"/>
              <a:t>Jedna</a:t>
            </a:r>
            <a:r>
              <a:rPr lang="en-US" sz="2400" dirty="0" smtClean="0"/>
              <a:t> od </a:t>
            </a:r>
            <a:r>
              <a:rPr lang="en-US" sz="2400" dirty="0" err="1" smtClean="0"/>
              <a:t>novih</a:t>
            </a:r>
            <a:r>
              <a:rPr lang="en-US" sz="2400" dirty="0" smtClean="0"/>
              <a:t> </a:t>
            </a:r>
            <a:r>
              <a:rPr lang="en-US" sz="2400" dirty="0" err="1" smtClean="0"/>
              <a:t>opcija</a:t>
            </a:r>
            <a:r>
              <a:rPr lang="en-US" sz="2400" dirty="0" smtClean="0"/>
              <a:t> u Windows 7 </a:t>
            </a:r>
            <a:r>
              <a:rPr lang="en-US" sz="2400" dirty="0" err="1" smtClean="0"/>
              <a:t>operativnom</a:t>
            </a:r>
            <a:r>
              <a:rPr lang="en-US" sz="2400" dirty="0" smtClean="0"/>
              <a:t> </a:t>
            </a:r>
            <a:r>
              <a:rPr lang="en-US" sz="2400" dirty="0" err="1" smtClean="0"/>
              <a:t>sistemu</a:t>
            </a:r>
            <a:r>
              <a:rPr lang="en-US" sz="2400" dirty="0" smtClean="0"/>
              <a:t> je </a:t>
            </a:r>
            <a:r>
              <a:rPr lang="en-US" sz="2400" dirty="0" err="1" smtClean="0"/>
              <a:t>mogućnost</a:t>
            </a:r>
            <a:r>
              <a:rPr lang="en-US" sz="2400" dirty="0" smtClean="0"/>
              <a:t> </a:t>
            </a:r>
            <a:r>
              <a:rPr lang="en-US" sz="2400" dirty="0" err="1" smtClean="0"/>
              <a:t>konfigurisanja</a:t>
            </a:r>
            <a:r>
              <a:rPr lang="en-US" sz="2400" dirty="0" smtClean="0"/>
              <a:t> </a:t>
            </a:r>
            <a:r>
              <a:rPr lang="en-US" sz="2400" dirty="0" err="1" smtClean="0"/>
              <a:t>dodatnih</a:t>
            </a:r>
            <a:r>
              <a:rPr lang="en-US" sz="2400" dirty="0" smtClean="0"/>
              <a:t> </a:t>
            </a:r>
            <a:r>
              <a:rPr lang="en-US" sz="2400" dirty="0" err="1" smtClean="0"/>
              <a:t>prikaza</a:t>
            </a:r>
            <a:r>
              <a:rPr lang="en-US" sz="2400" dirty="0" smtClean="0"/>
              <a:t> </a:t>
            </a:r>
            <a:r>
              <a:rPr lang="en-US" sz="2400" dirty="0" err="1" smtClean="0"/>
              <a:t>vremena</a:t>
            </a:r>
            <a:r>
              <a:rPr lang="en-US" sz="2400" dirty="0" smtClean="0"/>
              <a:t> u </a:t>
            </a:r>
            <a:r>
              <a:rPr lang="en-US" sz="2400" dirty="0" err="1" smtClean="0"/>
              <a:t>drugim</a:t>
            </a:r>
            <a:r>
              <a:rPr lang="en-US" sz="2400" dirty="0" smtClean="0"/>
              <a:t> </a:t>
            </a:r>
            <a:r>
              <a:rPr lang="en-US" sz="2400" dirty="0" err="1" smtClean="0"/>
              <a:t>vremenskim</a:t>
            </a:r>
            <a:r>
              <a:rPr lang="en-US" sz="2400" dirty="0" smtClean="0"/>
              <a:t> </a:t>
            </a:r>
            <a:r>
              <a:rPr lang="en-US" sz="2400" dirty="0" err="1" smtClean="0"/>
              <a:t>zonama</a:t>
            </a:r>
            <a:r>
              <a:rPr lang="en-US" sz="2400" dirty="0" smtClean="0"/>
              <a:t>. </a:t>
            </a:r>
            <a:r>
              <a:rPr lang="en-US" sz="2400" dirty="0" err="1" smtClean="0"/>
              <a:t>Naime</a:t>
            </a:r>
            <a:r>
              <a:rPr lang="en-US" sz="2400" dirty="0" smtClean="0"/>
              <a:t>, data je </a:t>
            </a:r>
            <a:r>
              <a:rPr lang="en-US" sz="2400" dirty="0" err="1" smtClean="0"/>
              <a:t>mogućnost</a:t>
            </a:r>
            <a:r>
              <a:rPr lang="en-US" sz="2400" dirty="0" smtClean="0"/>
              <a:t> </a:t>
            </a:r>
            <a:r>
              <a:rPr lang="en-US" sz="2400" dirty="0" err="1" smtClean="0"/>
              <a:t>konfigurisanja</a:t>
            </a:r>
            <a:r>
              <a:rPr lang="en-US" sz="2400" dirty="0" smtClean="0"/>
              <a:t> </a:t>
            </a:r>
            <a:r>
              <a:rPr lang="en-US" sz="2400" dirty="0" err="1" smtClean="0"/>
              <a:t>dva</a:t>
            </a:r>
            <a:r>
              <a:rPr lang="en-US" sz="2400" dirty="0" smtClean="0"/>
              <a:t> </a:t>
            </a:r>
            <a:r>
              <a:rPr lang="en-US" sz="2400" dirty="0" err="1" smtClean="0"/>
              <a:t>dodatna</a:t>
            </a:r>
            <a:r>
              <a:rPr lang="en-US" sz="2400" dirty="0" smtClean="0"/>
              <a:t> </a:t>
            </a:r>
            <a:r>
              <a:rPr lang="en-US" sz="2400" dirty="0" err="1" smtClean="0"/>
              <a:t>časovnika</a:t>
            </a:r>
            <a:r>
              <a:rPr lang="en-US" sz="2400" dirty="0" smtClean="0"/>
              <a:t> </a:t>
            </a:r>
            <a:r>
              <a:rPr lang="en-US" sz="2400" dirty="0" err="1" smtClean="0"/>
              <a:t>koji</a:t>
            </a:r>
            <a:r>
              <a:rPr lang="en-US" sz="2400" dirty="0" smtClean="0"/>
              <a:t> </a:t>
            </a:r>
            <a:r>
              <a:rPr lang="en-US" sz="2400" dirty="0" err="1" smtClean="0"/>
              <a:t>će</a:t>
            </a:r>
            <a:r>
              <a:rPr lang="en-US" sz="2400" dirty="0" smtClean="0"/>
              <a:t> </a:t>
            </a:r>
            <a:r>
              <a:rPr lang="en-US" sz="2400" dirty="0" err="1" smtClean="0"/>
              <a:t>prikazivati</a:t>
            </a:r>
            <a:r>
              <a:rPr lang="en-US" sz="2400" dirty="0" smtClean="0"/>
              <a:t> </a:t>
            </a:r>
            <a:r>
              <a:rPr lang="en-US" sz="2400" dirty="0" err="1" smtClean="0"/>
              <a:t>vreme</a:t>
            </a:r>
            <a:r>
              <a:rPr lang="en-US" sz="2400" dirty="0" smtClean="0"/>
              <a:t> u </a:t>
            </a:r>
            <a:r>
              <a:rPr lang="en-US" sz="2400" dirty="0" err="1" smtClean="0"/>
              <a:t>drugim</a:t>
            </a:r>
            <a:r>
              <a:rPr lang="en-US" sz="2400" dirty="0" smtClean="0"/>
              <a:t> </a:t>
            </a:r>
            <a:r>
              <a:rPr lang="en-US" sz="2400" dirty="0" err="1" smtClean="0"/>
              <a:t>vremenskim</a:t>
            </a:r>
            <a:r>
              <a:rPr lang="en-US" sz="2400" dirty="0" smtClean="0"/>
              <a:t> </a:t>
            </a:r>
            <a:r>
              <a:rPr lang="en-US" sz="2400" dirty="0" err="1" smtClean="0"/>
              <a:t>zonama</a:t>
            </a:r>
            <a:r>
              <a:rPr lang="en-US" sz="2400" dirty="0" smtClean="0"/>
              <a:t>. Da </a:t>
            </a:r>
            <a:r>
              <a:rPr lang="en-US" sz="2400" dirty="0" err="1" smtClean="0"/>
              <a:t>bismo</a:t>
            </a:r>
            <a:r>
              <a:rPr lang="en-US" sz="2400" dirty="0" smtClean="0"/>
              <a:t> </a:t>
            </a:r>
            <a:r>
              <a:rPr lang="en-US" sz="2400" dirty="0" err="1" smtClean="0"/>
              <a:t>konfigurisali</a:t>
            </a:r>
            <a:r>
              <a:rPr lang="en-US" sz="2400" dirty="0" smtClean="0"/>
              <a:t> </a:t>
            </a:r>
            <a:r>
              <a:rPr lang="en-US" sz="2400" dirty="0" err="1" smtClean="0"/>
              <a:t>ovu</a:t>
            </a:r>
            <a:r>
              <a:rPr lang="en-US" sz="2400" dirty="0" smtClean="0"/>
              <a:t> </a:t>
            </a:r>
            <a:r>
              <a:rPr lang="en-US" sz="2400" dirty="0" err="1" smtClean="0"/>
              <a:t>opciju</a:t>
            </a:r>
            <a:r>
              <a:rPr lang="en-US" sz="2400" dirty="0" smtClean="0"/>
              <a:t>, </a:t>
            </a:r>
            <a:r>
              <a:rPr lang="en-US" sz="2400" dirty="0" err="1" smtClean="0"/>
              <a:t>neophodno</a:t>
            </a:r>
            <a:r>
              <a:rPr lang="en-US" sz="2400" dirty="0" smtClean="0"/>
              <a:t> je </a:t>
            </a:r>
            <a:r>
              <a:rPr lang="en-US" sz="2400" dirty="0" err="1" smtClean="0"/>
              <a:t>na</a:t>
            </a:r>
            <a:r>
              <a:rPr lang="en-US" sz="2400" dirty="0" smtClean="0"/>
              <a:t> </a:t>
            </a:r>
            <a:r>
              <a:rPr lang="en-US" sz="2400" dirty="0" err="1" smtClean="0"/>
              <a:t>prozoru</a:t>
            </a:r>
            <a:r>
              <a:rPr lang="en-US" sz="2400" dirty="0" smtClean="0"/>
              <a:t> Date and Time </a:t>
            </a:r>
            <a:r>
              <a:rPr lang="en-US" sz="2400" dirty="0" err="1" smtClean="0"/>
              <a:t>kliknuti</a:t>
            </a:r>
            <a:r>
              <a:rPr lang="en-US" sz="2400" dirty="0" smtClean="0"/>
              <a:t> </a:t>
            </a:r>
            <a:r>
              <a:rPr lang="en-US" sz="2400" dirty="0" err="1" smtClean="0"/>
              <a:t>na</a:t>
            </a:r>
            <a:r>
              <a:rPr lang="en-US" sz="2400" dirty="0" smtClean="0"/>
              <a:t> tab </a:t>
            </a:r>
            <a:r>
              <a:rPr lang="en-US" sz="2400" b="1" dirty="0" smtClean="0"/>
              <a:t>Additional Clocks</a:t>
            </a:r>
            <a:r>
              <a:rPr lang="en-US" sz="2400" dirty="0" smtClean="0"/>
              <a:t> (</a:t>
            </a:r>
            <a:r>
              <a:rPr lang="en-US" sz="2400" dirty="0" err="1" smtClean="0"/>
              <a:t>dodatni</a:t>
            </a:r>
            <a:r>
              <a:rPr lang="en-US" sz="2400" dirty="0" smtClean="0"/>
              <a:t> </a:t>
            </a:r>
            <a:r>
              <a:rPr lang="en-US" sz="2400" dirty="0" err="1" smtClean="0"/>
              <a:t>časovnici</a:t>
            </a:r>
            <a:r>
              <a:rPr lang="en-US" sz="2400" dirty="0" smtClean="0"/>
              <a:t>) </a:t>
            </a:r>
            <a:r>
              <a:rPr lang="en-US" sz="2400" dirty="0" err="1" smtClean="0"/>
              <a:t>i</a:t>
            </a:r>
            <a:r>
              <a:rPr lang="en-US" sz="2400" dirty="0" smtClean="0"/>
              <a:t> u </a:t>
            </a:r>
            <a:r>
              <a:rPr lang="en-US" sz="2400" dirty="0" err="1" smtClean="0"/>
              <a:t>njoj</a:t>
            </a:r>
            <a:r>
              <a:rPr lang="en-US" sz="2400" dirty="0" smtClean="0"/>
              <a:t> </a:t>
            </a:r>
            <a:r>
              <a:rPr lang="en-US" sz="2400" dirty="0" err="1" smtClean="0"/>
              <a:t>čekirati</a:t>
            </a:r>
            <a:r>
              <a:rPr lang="en-US" sz="2400" dirty="0" smtClean="0"/>
              <a:t> </a:t>
            </a:r>
            <a:r>
              <a:rPr lang="en-US" sz="2400" dirty="0" err="1" smtClean="0"/>
              <a:t>obe</a:t>
            </a:r>
            <a:r>
              <a:rPr lang="en-US" sz="2400" dirty="0" smtClean="0"/>
              <a:t> </a:t>
            </a:r>
            <a:r>
              <a:rPr lang="en-US" sz="2400" dirty="0" err="1" smtClean="0"/>
              <a:t>opcije</a:t>
            </a:r>
            <a:r>
              <a:rPr lang="en-US" sz="2400" dirty="0" smtClean="0"/>
              <a:t> </a:t>
            </a:r>
            <a:r>
              <a:rPr lang="en-US" sz="2400" dirty="0" err="1" smtClean="0"/>
              <a:t>za</a:t>
            </a:r>
            <a:r>
              <a:rPr lang="en-US" sz="2400" dirty="0" smtClean="0"/>
              <a:t> </a:t>
            </a:r>
            <a:r>
              <a:rPr lang="en-US" sz="2400" dirty="0" err="1" smtClean="0"/>
              <a:t>dodatne</a:t>
            </a:r>
            <a:r>
              <a:rPr lang="en-US" sz="2400" dirty="0" smtClean="0"/>
              <a:t> </a:t>
            </a:r>
            <a:r>
              <a:rPr lang="en-US" sz="2400" dirty="0" err="1" smtClean="0"/>
              <a:t>časovnike</a:t>
            </a:r>
            <a:r>
              <a:rPr lang="en-US" sz="2400" dirty="0" smtClean="0"/>
              <a:t> </a:t>
            </a:r>
            <a:r>
              <a:rPr lang="en-US" sz="2400" dirty="0" err="1" smtClean="0"/>
              <a:t>i</a:t>
            </a:r>
            <a:r>
              <a:rPr lang="en-US" sz="2400" dirty="0" smtClean="0"/>
              <a:t> </a:t>
            </a:r>
            <a:r>
              <a:rPr lang="en-US" sz="2400" dirty="0" err="1" smtClean="0"/>
              <a:t>odrediti</a:t>
            </a:r>
            <a:r>
              <a:rPr lang="en-US" sz="2400" dirty="0" smtClean="0"/>
              <a:t> </a:t>
            </a:r>
            <a:r>
              <a:rPr lang="en-US" sz="2400" dirty="0" err="1" smtClean="0"/>
              <a:t>im</a:t>
            </a:r>
            <a:r>
              <a:rPr lang="en-US" sz="2400" dirty="0" smtClean="0"/>
              <a:t> </a:t>
            </a:r>
            <a:r>
              <a:rPr lang="en-US" sz="2400" dirty="0" err="1" smtClean="0"/>
              <a:t>vremenske</a:t>
            </a:r>
            <a:r>
              <a:rPr lang="en-US" sz="2400" dirty="0" smtClean="0"/>
              <a:t> zone </a:t>
            </a:r>
            <a:r>
              <a:rPr lang="en-US" sz="2400" dirty="0" err="1" smtClean="0"/>
              <a:t>koristeći</a:t>
            </a:r>
            <a:r>
              <a:rPr lang="en-US" sz="2400" dirty="0" smtClean="0"/>
              <a:t> date </a:t>
            </a:r>
            <a:r>
              <a:rPr lang="en-US" sz="2400" dirty="0" err="1" smtClean="0"/>
              <a:t>padajuće</a:t>
            </a:r>
            <a:r>
              <a:rPr lang="en-US" sz="2400" dirty="0" smtClean="0"/>
              <a:t> </a:t>
            </a:r>
            <a:r>
              <a:rPr lang="en-US" sz="2400" dirty="0" err="1" smtClean="0"/>
              <a:t>liste</a:t>
            </a:r>
            <a:r>
              <a:rPr lang="en-US" sz="2400" dirty="0" smtClean="0"/>
              <a:t>.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432" y="3065973"/>
            <a:ext cx="7570682" cy="3174189"/>
          </a:xfrm>
          <a:prstGeom prst="rect">
            <a:avLst/>
          </a:prstGeom>
        </p:spPr>
      </p:pic>
    </p:spTree>
    <p:extLst>
      <p:ext uri="{BB962C8B-B14F-4D97-AF65-F5344CB8AC3E}">
        <p14:creationId xmlns:p14="http://schemas.microsoft.com/office/powerpoint/2010/main" val="189549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005" y="325565"/>
            <a:ext cx="10927492" cy="830997"/>
          </a:xfrm>
          <a:prstGeom prst="rect">
            <a:avLst/>
          </a:prstGeom>
        </p:spPr>
        <p:txBody>
          <a:bodyPr wrap="square">
            <a:spAutoFit/>
          </a:bodyPr>
          <a:lstStyle/>
          <a:p>
            <a:r>
              <a:rPr lang="en-US" sz="2400" dirty="0" smtClean="0"/>
              <a:t>Da bi </a:t>
            </a:r>
            <a:r>
              <a:rPr lang="en-US" sz="2400" dirty="0" err="1" smtClean="0"/>
              <a:t>operativni</a:t>
            </a:r>
            <a:r>
              <a:rPr lang="en-US" sz="2400" dirty="0" smtClean="0"/>
              <a:t> </a:t>
            </a:r>
            <a:r>
              <a:rPr lang="en-US" sz="2400" dirty="0" err="1" smtClean="0"/>
              <a:t>sistem</a:t>
            </a:r>
            <a:r>
              <a:rPr lang="en-US" sz="2400" dirty="0" smtClean="0"/>
              <a:t> </a:t>
            </a:r>
            <a:r>
              <a:rPr lang="en-US" sz="2400" dirty="0" err="1" smtClean="0"/>
              <a:t>uvek</a:t>
            </a:r>
            <a:r>
              <a:rPr lang="en-US" sz="2400" dirty="0" smtClean="0"/>
              <a:t> </a:t>
            </a:r>
            <a:r>
              <a:rPr lang="en-US" sz="2400" dirty="0" err="1" smtClean="0"/>
              <a:t>imao</a:t>
            </a:r>
            <a:r>
              <a:rPr lang="en-US" sz="2400" dirty="0" smtClean="0"/>
              <a:t> </a:t>
            </a:r>
            <a:r>
              <a:rPr lang="en-US" sz="2400" dirty="0" err="1" smtClean="0"/>
              <a:t>tačno</a:t>
            </a:r>
            <a:r>
              <a:rPr lang="en-US" sz="2400" dirty="0" smtClean="0"/>
              <a:t> </a:t>
            </a:r>
            <a:r>
              <a:rPr lang="en-US" sz="2400" dirty="0" err="1" smtClean="0"/>
              <a:t>vreme</a:t>
            </a:r>
            <a:r>
              <a:rPr lang="en-US" sz="2400" dirty="0" smtClean="0"/>
              <a:t>, on se </a:t>
            </a:r>
            <a:r>
              <a:rPr lang="en-US" sz="2400" dirty="0" err="1" smtClean="0"/>
              <a:t>automatski</a:t>
            </a:r>
            <a:r>
              <a:rPr lang="en-US" sz="2400" dirty="0" smtClean="0"/>
              <a:t> </a:t>
            </a:r>
            <a:r>
              <a:rPr lang="en-US" sz="2400" dirty="0" err="1" smtClean="0"/>
              <a:t>sinhronizuje</a:t>
            </a:r>
            <a:r>
              <a:rPr lang="en-US" sz="2400" dirty="0" smtClean="0"/>
              <a:t> </a:t>
            </a:r>
            <a:r>
              <a:rPr lang="en-US" sz="2400" dirty="0" err="1" smtClean="0"/>
              <a:t>sa</a:t>
            </a:r>
            <a:r>
              <a:rPr lang="en-US" sz="2400" dirty="0" smtClean="0"/>
              <a:t> Time </a:t>
            </a:r>
            <a:r>
              <a:rPr lang="en-US" sz="2400" dirty="0" err="1" smtClean="0"/>
              <a:t>serverima</a:t>
            </a:r>
            <a:r>
              <a:rPr lang="en-US" sz="2400" dirty="0" smtClean="0"/>
              <a:t> </a:t>
            </a:r>
            <a:r>
              <a:rPr lang="en-US" sz="2400" dirty="0" err="1" smtClean="0"/>
              <a:t>preko</a:t>
            </a:r>
            <a:r>
              <a:rPr lang="en-US" sz="2400" dirty="0" smtClean="0"/>
              <a:t> </a:t>
            </a:r>
            <a:r>
              <a:rPr lang="en-US" sz="2400" dirty="0" err="1" smtClean="0"/>
              <a:t>Interneta</a:t>
            </a:r>
            <a:r>
              <a:rPr lang="en-US" sz="2400" dirty="0" smtClean="0"/>
              <a:t>.</a:t>
            </a:r>
            <a:endParaRPr lang="en-US" sz="2400" dirty="0"/>
          </a:p>
        </p:txBody>
      </p:sp>
      <p:sp>
        <p:nvSpPr>
          <p:cNvPr id="3" name="Rectangle 2"/>
          <p:cNvSpPr/>
          <p:nvPr/>
        </p:nvSpPr>
        <p:spPr>
          <a:xfrm>
            <a:off x="589006" y="1156562"/>
            <a:ext cx="10717426" cy="1938992"/>
          </a:xfrm>
          <a:prstGeom prst="rect">
            <a:avLst/>
          </a:prstGeom>
        </p:spPr>
        <p:txBody>
          <a:bodyPr wrap="square">
            <a:spAutoFit/>
          </a:bodyPr>
          <a:lstStyle/>
          <a:p>
            <a:r>
              <a:rPr lang="en-US" sz="2400" dirty="0" smtClean="0"/>
              <a:t>Da bi </a:t>
            </a:r>
            <a:r>
              <a:rPr lang="en-US" sz="2400" dirty="0" err="1" smtClean="0"/>
              <a:t>operativni</a:t>
            </a:r>
            <a:r>
              <a:rPr lang="en-US" sz="2400" dirty="0" smtClean="0"/>
              <a:t> </a:t>
            </a:r>
            <a:r>
              <a:rPr lang="en-US" sz="2400" dirty="0" err="1" smtClean="0"/>
              <a:t>sistem</a:t>
            </a:r>
            <a:r>
              <a:rPr lang="en-US" sz="2400" dirty="0" smtClean="0"/>
              <a:t> </a:t>
            </a:r>
            <a:r>
              <a:rPr lang="en-US" sz="2400" dirty="0" err="1" smtClean="0"/>
              <a:t>uvek</a:t>
            </a:r>
            <a:r>
              <a:rPr lang="en-US" sz="2400" dirty="0" smtClean="0"/>
              <a:t> </a:t>
            </a:r>
            <a:r>
              <a:rPr lang="en-US" sz="2400" dirty="0" err="1" smtClean="0"/>
              <a:t>imao</a:t>
            </a:r>
            <a:r>
              <a:rPr lang="en-US" sz="2400" dirty="0" smtClean="0"/>
              <a:t> </a:t>
            </a:r>
            <a:r>
              <a:rPr lang="en-US" sz="2400" dirty="0" err="1" smtClean="0"/>
              <a:t>tačno</a:t>
            </a:r>
            <a:r>
              <a:rPr lang="en-US" sz="2400" dirty="0" smtClean="0"/>
              <a:t> </a:t>
            </a:r>
            <a:r>
              <a:rPr lang="en-US" sz="2400" dirty="0" err="1" smtClean="0"/>
              <a:t>vreme</a:t>
            </a:r>
            <a:r>
              <a:rPr lang="en-US" sz="2400" dirty="0" smtClean="0"/>
              <a:t>, on se </a:t>
            </a:r>
            <a:r>
              <a:rPr lang="en-US" sz="2400" dirty="0" err="1" smtClean="0"/>
              <a:t>automatski</a:t>
            </a:r>
            <a:r>
              <a:rPr lang="en-US" sz="2400" dirty="0" smtClean="0"/>
              <a:t> </a:t>
            </a:r>
            <a:r>
              <a:rPr lang="en-US" sz="2400" dirty="0" err="1" smtClean="0"/>
              <a:t>sinhronizuje</a:t>
            </a:r>
            <a:r>
              <a:rPr lang="en-US" sz="2400" dirty="0" smtClean="0"/>
              <a:t> </a:t>
            </a:r>
            <a:r>
              <a:rPr lang="en-US" sz="2400" dirty="0" err="1" smtClean="0"/>
              <a:t>sa</a:t>
            </a:r>
            <a:r>
              <a:rPr lang="en-US" sz="2400" dirty="0" smtClean="0"/>
              <a:t> Time </a:t>
            </a:r>
            <a:r>
              <a:rPr lang="en-US" sz="2400" dirty="0" err="1" smtClean="0"/>
              <a:t>serverima</a:t>
            </a:r>
            <a:r>
              <a:rPr lang="en-US" sz="2400" dirty="0" smtClean="0"/>
              <a:t> </a:t>
            </a:r>
            <a:r>
              <a:rPr lang="en-US" sz="2400" dirty="0" err="1" smtClean="0"/>
              <a:t>preko</a:t>
            </a:r>
            <a:r>
              <a:rPr lang="en-US" sz="2400" dirty="0" smtClean="0"/>
              <a:t> </a:t>
            </a:r>
            <a:r>
              <a:rPr lang="en-US" sz="2400" dirty="0" err="1" smtClean="0"/>
              <a:t>Interneta</a:t>
            </a:r>
            <a:r>
              <a:rPr lang="en-US" sz="2400" dirty="0" smtClean="0"/>
              <a:t>. Time </a:t>
            </a:r>
            <a:r>
              <a:rPr lang="en-US" sz="2400" dirty="0" err="1" smtClean="0"/>
              <a:t>serveri</a:t>
            </a:r>
            <a:r>
              <a:rPr lang="en-US" sz="2400" dirty="0" smtClean="0"/>
              <a:t> </a:t>
            </a:r>
            <a:r>
              <a:rPr lang="en-US" sz="2400" dirty="0" err="1" smtClean="0"/>
              <a:t>su</a:t>
            </a:r>
            <a:r>
              <a:rPr lang="en-US" sz="2400" dirty="0" smtClean="0"/>
              <a:t> </a:t>
            </a:r>
            <a:r>
              <a:rPr lang="en-US" sz="2400" dirty="0" err="1" smtClean="0"/>
              <a:t>računari</a:t>
            </a:r>
            <a:r>
              <a:rPr lang="en-US" sz="2400" dirty="0" smtClean="0"/>
              <a:t> </a:t>
            </a:r>
            <a:r>
              <a:rPr lang="en-US" sz="2400" dirty="0" err="1" smtClean="0"/>
              <a:t>koji</a:t>
            </a:r>
            <a:r>
              <a:rPr lang="en-US" sz="2400" dirty="0" smtClean="0"/>
              <a:t> </a:t>
            </a:r>
            <a:r>
              <a:rPr lang="en-US" sz="2400" dirty="0" err="1" smtClean="0"/>
              <a:t>su</a:t>
            </a:r>
            <a:r>
              <a:rPr lang="en-US" sz="2400" dirty="0" smtClean="0"/>
              <a:t> </a:t>
            </a:r>
            <a:r>
              <a:rPr lang="en-US" sz="2400" dirty="0" err="1" smtClean="0"/>
              <a:t>zaduženi</a:t>
            </a:r>
            <a:r>
              <a:rPr lang="en-US" sz="2400" dirty="0" smtClean="0"/>
              <a:t> </a:t>
            </a:r>
            <a:r>
              <a:rPr lang="en-US" sz="2400" dirty="0" err="1" smtClean="0"/>
              <a:t>za</a:t>
            </a:r>
            <a:r>
              <a:rPr lang="en-US" sz="2400" dirty="0" smtClean="0"/>
              <a:t> </a:t>
            </a:r>
            <a:r>
              <a:rPr lang="en-US" sz="2400" dirty="0" err="1" smtClean="0"/>
              <a:t>konstantno</a:t>
            </a:r>
            <a:r>
              <a:rPr lang="en-US" sz="2400" dirty="0" smtClean="0"/>
              <a:t> </a:t>
            </a:r>
            <a:r>
              <a:rPr lang="en-US" sz="2400" dirty="0" err="1" smtClean="0"/>
              <a:t>usklađivanje</a:t>
            </a:r>
            <a:r>
              <a:rPr lang="en-US" sz="2400" dirty="0" smtClean="0"/>
              <a:t> </a:t>
            </a:r>
            <a:r>
              <a:rPr lang="en-US" sz="2400" dirty="0" err="1" smtClean="0"/>
              <a:t>vremena</a:t>
            </a:r>
            <a:r>
              <a:rPr lang="en-US" sz="2400" dirty="0" smtClean="0"/>
              <a:t> </a:t>
            </a:r>
            <a:r>
              <a:rPr lang="en-US" sz="2400" dirty="0" err="1" smtClean="0"/>
              <a:t>sa</a:t>
            </a:r>
            <a:r>
              <a:rPr lang="en-US" sz="2400" dirty="0" smtClean="0"/>
              <a:t> </a:t>
            </a:r>
            <a:r>
              <a:rPr lang="en-US" sz="2400" dirty="0" err="1" smtClean="0"/>
              <a:t>atomskim</a:t>
            </a:r>
            <a:r>
              <a:rPr lang="en-US" sz="2400" dirty="0" smtClean="0"/>
              <a:t> </a:t>
            </a:r>
            <a:r>
              <a:rPr lang="en-US" sz="2400" dirty="0" err="1" smtClean="0"/>
              <a:t>časovnicima</a:t>
            </a:r>
            <a:r>
              <a:rPr lang="en-US" sz="2400" dirty="0" smtClean="0"/>
              <a:t> </a:t>
            </a:r>
            <a:r>
              <a:rPr lang="en-US" sz="2400" dirty="0" err="1" smtClean="0"/>
              <a:t>i</a:t>
            </a:r>
            <a:r>
              <a:rPr lang="en-US" sz="2400" dirty="0" smtClean="0"/>
              <a:t> </a:t>
            </a:r>
            <a:r>
              <a:rPr lang="en-US" sz="2400" dirty="0" err="1" smtClean="0"/>
              <a:t>prosleđivanje</a:t>
            </a:r>
            <a:r>
              <a:rPr lang="en-US" sz="2400" dirty="0" smtClean="0"/>
              <a:t> </a:t>
            </a:r>
            <a:r>
              <a:rPr lang="en-US" sz="2400" dirty="0" err="1" smtClean="0"/>
              <a:t>te</a:t>
            </a:r>
            <a:r>
              <a:rPr lang="en-US" sz="2400" dirty="0" smtClean="0"/>
              <a:t> </a:t>
            </a:r>
            <a:r>
              <a:rPr lang="en-US" sz="2400" dirty="0" err="1" smtClean="0"/>
              <a:t>informacije</a:t>
            </a:r>
            <a:r>
              <a:rPr lang="en-US" sz="2400" dirty="0" smtClean="0"/>
              <a:t> </a:t>
            </a:r>
            <a:r>
              <a:rPr lang="en-US" sz="2400" dirty="0" err="1" smtClean="0"/>
              <a:t>korisničkim</a:t>
            </a:r>
            <a:r>
              <a:rPr lang="en-US" sz="2400" dirty="0" smtClean="0"/>
              <a:t> </a:t>
            </a:r>
            <a:r>
              <a:rPr lang="en-US" sz="2400" dirty="0" err="1" smtClean="0"/>
              <a:t>računarima</a:t>
            </a:r>
            <a:r>
              <a:rPr lang="en-US" sz="2400" dirty="0" smtClean="0"/>
              <a:t>. </a:t>
            </a:r>
            <a:r>
              <a:rPr lang="en-US" sz="2400" dirty="0" err="1" smtClean="0"/>
              <a:t>Klikom</a:t>
            </a:r>
            <a:r>
              <a:rPr lang="en-US" sz="2400" dirty="0" smtClean="0"/>
              <a:t> </a:t>
            </a:r>
            <a:r>
              <a:rPr lang="en-US" sz="2400" dirty="0" err="1" smtClean="0"/>
              <a:t>na</a:t>
            </a:r>
            <a:r>
              <a:rPr lang="en-US" sz="2400" dirty="0" smtClean="0"/>
              <a:t> tab </a:t>
            </a:r>
            <a:r>
              <a:rPr lang="en-US" sz="2400" b="1" dirty="0" smtClean="0"/>
              <a:t>Internet time </a:t>
            </a:r>
            <a:r>
              <a:rPr lang="en-US" sz="2400" dirty="0" err="1" smtClean="0"/>
              <a:t>na</a:t>
            </a:r>
            <a:r>
              <a:rPr lang="en-US" sz="2400" dirty="0" smtClean="0"/>
              <a:t> </a:t>
            </a:r>
            <a:r>
              <a:rPr lang="en-US" sz="2400" dirty="0" err="1" smtClean="0"/>
              <a:t>prozoru</a:t>
            </a:r>
            <a:r>
              <a:rPr lang="en-US" sz="2400" dirty="0" smtClean="0"/>
              <a:t> Date and Time </a:t>
            </a:r>
            <a:r>
              <a:rPr lang="en-US" sz="2400" dirty="0" err="1" smtClean="0"/>
              <a:t>dobijamo</a:t>
            </a:r>
            <a:r>
              <a:rPr lang="en-US" sz="2400" dirty="0" smtClean="0"/>
              <a:t> </a:t>
            </a:r>
            <a:r>
              <a:rPr lang="en-US" sz="2400" dirty="0" err="1" smtClean="0"/>
              <a:t>mogućnost</a:t>
            </a:r>
            <a:r>
              <a:rPr lang="en-US" sz="2400" dirty="0" smtClean="0"/>
              <a:t> </a:t>
            </a:r>
            <a:r>
              <a:rPr lang="en-US" sz="2400" dirty="0" err="1" smtClean="0"/>
              <a:t>konfigurisanja</a:t>
            </a:r>
            <a:r>
              <a:rPr lang="en-US" sz="2400" dirty="0" smtClean="0"/>
              <a:t> </a:t>
            </a:r>
            <a:r>
              <a:rPr lang="en-US" sz="2400" dirty="0" err="1" smtClean="0"/>
              <a:t>ove</a:t>
            </a:r>
            <a:r>
              <a:rPr lang="en-US" sz="2400" dirty="0" smtClean="0"/>
              <a:t> </a:t>
            </a:r>
            <a:r>
              <a:rPr lang="en-US" sz="2400" dirty="0" err="1" smtClean="0"/>
              <a:t>opcije</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795" y="3095554"/>
            <a:ext cx="8414951" cy="3416457"/>
          </a:xfrm>
          <a:prstGeom prst="rect">
            <a:avLst/>
          </a:prstGeom>
        </p:spPr>
      </p:pic>
    </p:spTree>
    <p:extLst>
      <p:ext uri="{BB962C8B-B14F-4D97-AF65-F5344CB8AC3E}">
        <p14:creationId xmlns:p14="http://schemas.microsoft.com/office/powerpoint/2010/main" val="106076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44609"/>
            <a:ext cx="4600832" cy="6001643"/>
          </a:xfrm>
          <a:prstGeom prst="rect">
            <a:avLst/>
          </a:prstGeom>
        </p:spPr>
        <p:txBody>
          <a:bodyPr wrap="square">
            <a:spAutoFit/>
          </a:bodyPr>
          <a:lstStyle/>
          <a:p>
            <a:r>
              <a:rPr lang="en-US" sz="2400" b="1" dirty="0" smtClean="0"/>
              <a:t>System</a:t>
            </a:r>
          </a:p>
          <a:p>
            <a:pPr algn="just"/>
            <a:r>
              <a:rPr lang="en-US" sz="2400" dirty="0" err="1" smtClean="0">
                <a:effectLst/>
              </a:rPr>
              <a:t>Klikom</a:t>
            </a:r>
            <a:r>
              <a:rPr lang="en-US" sz="2400" dirty="0" smtClean="0">
                <a:effectLst/>
              </a:rPr>
              <a:t> </a:t>
            </a:r>
            <a:r>
              <a:rPr lang="en-US" sz="2400" dirty="0" err="1" smtClean="0">
                <a:effectLst/>
              </a:rPr>
              <a:t>na</a:t>
            </a:r>
            <a:r>
              <a:rPr lang="en-US" sz="2400" dirty="0" smtClean="0">
                <a:effectLst/>
              </a:rPr>
              <a:t> System </a:t>
            </a:r>
            <a:r>
              <a:rPr lang="en-US" sz="2400" dirty="0" err="1" smtClean="0">
                <a:effectLst/>
              </a:rPr>
              <a:t>ikonicu</a:t>
            </a:r>
            <a:r>
              <a:rPr lang="en-US" sz="2400" dirty="0" smtClean="0">
                <a:effectLst/>
              </a:rPr>
              <a:t> </a:t>
            </a:r>
            <a:r>
              <a:rPr lang="en-US" sz="2400" dirty="0" err="1" smtClean="0">
                <a:effectLst/>
              </a:rPr>
              <a:t>na</a:t>
            </a:r>
            <a:r>
              <a:rPr lang="en-US" sz="2400" dirty="0" smtClean="0">
                <a:effectLst/>
              </a:rPr>
              <a:t> Control Panel-u </a:t>
            </a:r>
            <a:r>
              <a:rPr lang="en-US" sz="2400" dirty="0" err="1" smtClean="0">
                <a:effectLst/>
              </a:rPr>
              <a:t>dobijamo</a:t>
            </a:r>
            <a:r>
              <a:rPr lang="en-US" sz="2400" dirty="0" smtClean="0">
                <a:effectLst/>
              </a:rPr>
              <a:t> </a:t>
            </a:r>
            <a:r>
              <a:rPr lang="en-US" sz="2400" dirty="0" err="1" smtClean="0">
                <a:effectLst/>
              </a:rPr>
              <a:t>mogućnost</a:t>
            </a:r>
            <a:r>
              <a:rPr lang="en-US" sz="2400" dirty="0" smtClean="0">
                <a:effectLst/>
              </a:rPr>
              <a:t> </a:t>
            </a:r>
            <a:r>
              <a:rPr lang="en-US" sz="2400" dirty="0" err="1" smtClean="0">
                <a:effectLst/>
              </a:rPr>
              <a:t>konfigurisanja</a:t>
            </a:r>
            <a:r>
              <a:rPr lang="en-US" sz="2400" dirty="0" smtClean="0">
                <a:effectLst/>
              </a:rPr>
              <a:t> </a:t>
            </a:r>
            <a:r>
              <a:rPr lang="en-US" sz="2400" dirty="0" err="1" smtClean="0">
                <a:effectLst/>
              </a:rPr>
              <a:t>nekoliko</a:t>
            </a:r>
            <a:r>
              <a:rPr lang="en-US" sz="2400" dirty="0" smtClean="0">
                <a:effectLst/>
              </a:rPr>
              <a:t> </a:t>
            </a:r>
            <a:r>
              <a:rPr lang="en-US" sz="2400" dirty="0" err="1" smtClean="0">
                <a:effectLst/>
              </a:rPr>
              <a:t>podešavanja</a:t>
            </a:r>
            <a:r>
              <a:rPr lang="en-US" sz="2400" dirty="0" smtClean="0">
                <a:effectLst/>
              </a:rPr>
              <a:t> </a:t>
            </a:r>
            <a:r>
              <a:rPr lang="en-US" sz="2400" dirty="0" err="1" smtClean="0">
                <a:effectLst/>
              </a:rPr>
              <a:t>kojima</a:t>
            </a:r>
            <a:r>
              <a:rPr lang="en-US" sz="2400" dirty="0" smtClean="0">
                <a:effectLst/>
              </a:rPr>
              <a:t> </a:t>
            </a:r>
            <a:r>
              <a:rPr lang="en-US" sz="2400" dirty="0" err="1" smtClean="0">
                <a:effectLst/>
              </a:rPr>
              <a:t>možemo</a:t>
            </a:r>
            <a:r>
              <a:rPr lang="en-US" sz="2400" dirty="0" smtClean="0">
                <a:effectLst/>
              </a:rPr>
              <a:t> </a:t>
            </a:r>
            <a:r>
              <a:rPr lang="en-US" sz="2400" dirty="0" err="1" smtClean="0">
                <a:effectLst/>
              </a:rPr>
              <a:t>bolje</a:t>
            </a:r>
            <a:r>
              <a:rPr lang="en-US" sz="2400" dirty="0" smtClean="0">
                <a:effectLst/>
              </a:rPr>
              <a:t> </a:t>
            </a:r>
            <a:r>
              <a:rPr lang="en-US" sz="2400" dirty="0" err="1" smtClean="0">
                <a:effectLst/>
              </a:rPr>
              <a:t>optimizovati</a:t>
            </a:r>
            <a:r>
              <a:rPr lang="en-US" sz="2400" dirty="0" smtClean="0">
                <a:effectLst/>
              </a:rPr>
              <a:t> rad </a:t>
            </a:r>
            <a:r>
              <a:rPr lang="en-US" sz="2400" dirty="0" err="1" smtClean="0">
                <a:effectLst/>
              </a:rPr>
              <a:t>računara</a:t>
            </a:r>
            <a:r>
              <a:rPr lang="en-US" sz="2400" dirty="0" smtClean="0">
                <a:effectLst/>
              </a:rPr>
              <a:t>. </a:t>
            </a:r>
            <a:r>
              <a:rPr lang="en-US" sz="2400" dirty="0" err="1" smtClean="0">
                <a:effectLst/>
              </a:rPr>
              <a:t>Neka</a:t>
            </a:r>
            <a:r>
              <a:rPr lang="en-US" sz="2400" dirty="0" smtClean="0">
                <a:effectLst/>
              </a:rPr>
              <a:t> od </a:t>
            </a:r>
            <a:r>
              <a:rPr lang="en-US" sz="2400" dirty="0" err="1" smtClean="0">
                <a:effectLst/>
              </a:rPr>
              <a:t>tih</a:t>
            </a:r>
            <a:r>
              <a:rPr lang="en-US" sz="2400" dirty="0" smtClean="0">
                <a:effectLst/>
              </a:rPr>
              <a:t> </a:t>
            </a:r>
            <a:r>
              <a:rPr lang="en-US" sz="2400" dirty="0" err="1" smtClean="0">
                <a:effectLst/>
              </a:rPr>
              <a:t>podešavanja</a:t>
            </a:r>
            <a:r>
              <a:rPr lang="en-US" sz="2400" dirty="0" smtClean="0">
                <a:effectLst/>
              </a:rPr>
              <a:t> </a:t>
            </a:r>
            <a:r>
              <a:rPr lang="en-US" sz="2400" dirty="0" err="1" smtClean="0">
                <a:effectLst/>
              </a:rPr>
              <a:t>bila</a:t>
            </a:r>
            <a:r>
              <a:rPr lang="en-US" sz="2400" dirty="0" smtClean="0">
                <a:effectLst/>
              </a:rPr>
              <a:t> bi </a:t>
            </a:r>
            <a:r>
              <a:rPr lang="en-US" sz="2400" dirty="0" err="1" smtClean="0">
                <a:effectLst/>
              </a:rPr>
              <a:t>pregled</a:t>
            </a:r>
            <a:r>
              <a:rPr lang="en-US" sz="2400" dirty="0" smtClean="0">
                <a:effectLst/>
              </a:rPr>
              <a:t> </a:t>
            </a:r>
            <a:r>
              <a:rPr lang="en-US" sz="2000" dirty="0" err="1" smtClean="0">
                <a:effectLst/>
              </a:rPr>
              <a:t>osnovnih</a:t>
            </a:r>
            <a:r>
              <a:rPr lang="en-US" sz="2400" dirty="0" smtClean="0">
                <a:effectLst/>
              </a:rPr>
              <a:t> </a:t>
            </a:r>
            <a:r>
              <a:rPr lang="en-US" sz="2400" dirty="0" err="1" smtClean="0">
                <a:effectLst/>
              </a:rPr>
              <a:t>informacija</a:t>
            </a:r>
            <a:r>
              <a:rPr lang="en-US" sz="2400" dirty="0" smtClean="0">
                <a:effectLst/>
              </a:rPr>
              <a:t> o </a:t>
            </a:r>
            <a:r>
              <a:rPr lang="en-US" sz="2400" dirty="0" err="1" smtClean="0">
                <a:effectLst/>
              </a:rPr>
              <a:t>računaru</a:t>
            </a:r>
            <a:r>
              <a:rPr lang="en-US" sz="2400" dirty="0" smtClean="0">
                <a:effectLst/>
              </a:rPr>
              <a:t>, </a:t>
            </a:r>
            <a:r>
              <a:rPr lang="en-US" sz="2400" dirty="0" err="1" smtClean="0">
                <a:effectLst/>
              </a:rPr>
              <a:t>promena</a:t>
            </a:r>
            <a:r>
              <a:rPr lang="en-US" sz="2400" dirty="0" smtClean="0">
                <a:effectLst/>
              </a:rPr>
              <a:t> </a:t>
            </a:r>
            <a:r>
              <a:rPr lang="en-US" sz="2400" dirty="0" err="1" smtClean="0">
                <a:effectLst/>
              </a:rPr>
              <a:t>naziva</a:t>
            </a:r>
            <a:r>
              <a:rPr lang="en-US" sz="2400" dirty="0" smtClean="0">
                <a:effectLst/>
              </a:rPr>
              <a:t> </a:t>
            </a:r>
            <a:r>
              <a:rPr lang="en-US" sz="2400" dirty="0" err="1" smtClean="0">
                <a:effectLst/>
              </a:rPr>
              <a:t>računara</a:t>
            </a:r>
            <a:r>
              <a:rPr lang="en-US" sz="2400" dirty="0" smtClean="0">
                <a:effectLst/>
              </a:rPr>
              <a:t> </a:t>
            </a:r>
            <a:r>
              <a:rPr lang="en-US" sz="2400" dirty="0" err="1" smtClean="0">
                <a:effectLst/>
              </a:rPr>
              <a:t>i</a:t>
            </a:r>
            <a:r>
              <a:rPr lang="en-US" sz="2400" dirty="0" smtClean="0">
                <a:effectLst/>
              </a:rPr>
              <a:t> </a:t>
            </a:r>
            <a:r>
              <a:rPr lang="en-US" sz="2400" dirty="0" err="1" smtClean="0">
                <a:effectLst/>
              </a:rPr>
              <a:t>promena</a:t>
            </a:r>
            <a:r>
              <a:rPr lang="en-US" sz="2400" dirty="0" smtClean="0">
                <a:effectLst/>
              </a:rPr>
              <a:t> </a:t>
            </a:r>
            <a:r>
              <a:rPr lang="en-US" sz="2400" dirty="0" err="1" smtClean="0">
                <a:effectLst/>
              </a:rPr>
              <a:t>tipa</a:t>
            </a:r>
            <a:r>
              <a:rPr lang="en-US" sz="2400" dirty="0" smtClean="0">
                <a:effectLst/>
              </a:rPr>
              <a:t> </a:t>
            </a:r>
            <a:r>
              <a:rPr lang="en-US" sz="2400" dirty="0" err="1" smtClean="0">
                <a:effectLst/>
              </a:rPr>
              <a:t>članstva</a:t>
            </a:r>
            <a:r>
              <a:rPr lang="en-US" sz="2400" dirty="0" smtClean="0">
                <a:effectLst/>
              </a:rPr>
              <a:t> </a:t>
            </a:r>
            <a:r>
              <a:rPr lang="en-US" sz="2400" dirty="0" err="1" smtClean="0">
                <a:effectLst/>
              </a:rPr>
              <a:t>računara</a:t>
            </a:r>
            <a:r>
              <a:rPr lang="en-US" sz="2400" dirty="0" smtClean="0">
                <a:effectLst/>
              </a:rPr>
              <a:t> (</a:t>
            </a:r>
            <a:r>
              <a:rPr lang="en-US" sz="2400" dirty="0" err="1" smtClean="0">
                <a:effectLst/>
              </a:rPr>
              <a:t>radna</a:t>
            </a:r>
            <a:r>
              <a:rPr lang="en-US" sz="2400" dirty="0" smtClean="0">
                <a:effectLst/>
              </a:rPr>
              <a:t> </a:t>
            </a:r>
            <a:r>
              <a:rPr lang="en-US" sz="2400" dirty="0" err="1" smtClean="0">
                <a:effectLst/>
              </a:rPr>
              <a:t>grupa</a:t>
            </a:r>
            <a:r>
              <a:rPr lang="en-US" sz="2400" dirty="0" smtClean="0">
                <a:effectLst/>
              </a:rPr>
              <a:t> </a:t>
            </a:r>
            <a:r>
              <a:rPr lang="en-US" sz="2400" dirty="0" err="1" smtClean="0">
                <a:effectLst/>
              </a:rPr>
              <a:t>ili</a:t>
            </a:r>
            <a:r>
              <a:rPr lang="en-US" sz="2400" dirty="0" smtClean="0">
                <a:effectLst/>
              </a:rPr>
              <a:t> </a:t>
            </a:r>
            <a:r>
              <a:rPr lang="en-US" sz="2400" dirty="0" err="1" smtClean="0">
                <a:effectLst/>
              </a:rPr>
              <a:t>domen</a:t>
            </a:r>
            <a:r>
              <a:rPr lang="en-US" sz="2400" dirty="0" smtClean="0">
                <a:effectLst/>
              </a:rPr>
              <a:t>), </a:t>
            </a:r>
            <a:r>
              <a:rPr lang="en-US" sz="2400" dirty="0" err="1" smtClean="0">
                <a:effectLst/>
              </a:rPr>
              <a:t>podešavanje</a:t>
            </a:r>
            <a:r>
              <a:rPr lang="en-US" sz="2400" dirty="0" smtClean="0">
                <a:effectLst/>
              </a:rPr>
              <a:t> </a:t>
            </a:r>
            <a:r>
              <a:rPr lang="en-US" sz="2400" dirty="0" err="1" smtClean="0">
                <a:effectLst/>
              </a:rPr>
              <a:t>naprednih</a:t>
            </a:r>
            <a:r>
              <a:rPr lang="en-US" sz="2400" dirty="0" smtClean="0">
                <a:effectLst/>
              </a:rPr>
              <a:t> </a:t>
            </a:r>
            <a:r>
              <a:rPr lang="en-US" sz="2400" dirty="0" err="1" smtClean="0">
                <a:effectLst/>
              </a:rPr>
              <a:t>mogućnosti</a:t>
            </a:r>
            <a:r>
              <a:rPr lang="en-US" sz="2400" dirty="0" smtClean="0">
                <a:effectLst/>
              </a:rPr>
              <a:t>, </a:t>
            </a:r>
            <a:r>
              <a:rPr lang="en-US" sz="2400" dirty="0" err="1" smtClean="0">
                <a:effectLst/>
              </a:rPr>
              <a:t>podešavanje</a:t>
            </a:r>
            <a:r>
              <a:rPr lang="en-US" sz="2400" dirty="0" smtClean="0">
                <a:effectLst/>
              </a:rPr>
              <a:t> </a:t>
            </a:r>
            <a:r>
              <a:rPr lang="en-US" sz="2400" dirty="0" err="1" smtClean="0">
                <a:effectLst/>
              </a:rPr>
              <a:t>udaljenog</a:t>
            </a:r>
            <a:r>
              <a:rPr lang="en-US" sz="2400" dirty="0" smtClean="0">
                <a:effectLst/>
              </a:rPr>
              <a:t> </a:t>
            </a:r>
            <a:r>
              <a:rPr lang="en-US" sz="2400" dirty="0" err="1" smtClean="0">
                <a:effectLst/>
              </a:rPr>
              <a:t>pristupa</a:t>
            </a:r>
            <a:r>
              <a:rPr lang="en-US" sz="2400" dirty="0" smtClean="0">
                <a:effectLst/>
              </a:rPr>
              <a:t> </a:t>
            </a:r>
            <a:r>
              <a:rPr lang="en-US" sz="2400" dirty="0" err="1" smtClean="0">
                <a:effectLst/>
              </a:rPr>
              <a:t>računaru</a:t>
            </a:r>
            <a:r>
              <a:rPr lang="en-US" sz="2400" dirty="0" smtClean="0">
                <a:effectLst/>
              </a:rPr>
              <a:t>, </a:t>
            </a:r>
            <a:r>
              <a:rPr lang="en-US" sz="2400" dirty="0" err="1" smtClean="0">
                <a:effectLst/>
              </a:rPr>
              <a:t>pregled</a:t>
            </a:r>
            <a:r>
              <a:rPr lang="en-US" sz="2400" dirty="0" smtClean="0">
                <a:effectLst/>
              </a:rPr>
              <a:t> </a:t>
            </a:r>
            <a:r>
              <a:rPr lang="en-US" sz="2400" dirty="0" err="1" smtClean="0">
                <a:effectLst/>
              </a:rPr>
              <a:t>perfomasni</a:t>
            </a:r>
            <a:r>
              <a:rPr lang="en-US" sz="2400" dirty="0" smtClean="0">
                <a:effectLst/>
              </a:rPr>
              <a:t> </a:t>
            </a:r>
            <a:r>
              <a:rPr lang="en-US" sz="2400" dirty="0" err="1" smtClean="0">
                <a:effectLst/>
              </a:rPr>
              <a:t>računara</a:t>
            </a:r>
            <a:r>
              <a:rPr lang="en-US" sz="2400" dirty="0" smtClean="0">
                <a:effectLst/>
              </a:rPr>
              <a:t> </a:t>
            </a:r>
            <a:r>
              <a:rPr lang="en-US" sz="2400" dirty="0" err="1" smtClean="0">
                <a:effectLst/>
              </a:rPr>
              <a:t>itd</a:t>
            </a:r>
            <a:r>
              <a:rPr lang="en-US" sz="2400" dirty="0" smtClean="0">
                <a:effectLst/>
              </a:rPr>
              <a:t>. Primer je </a:t>
            </a:r>
            <a:r>
              <a:rPr lang="en-US" sz="2400" dirty="0" err="1" smtClean="0">
                <a:effectLst/>
              </a:rPr>
              <a:t>dat</a:t>
            </a:r>
            <a:r>
              <a:rPr lang="en-US" sz="2400" dirty="0" smtClean="0">
                <a:effectLst/>
              </a:rPr>
              <a:t> </a:t>
            </a:r>
            <a:r>
              <a:rPr lang="en-US" sz="2400" dirty="0" err="1" smtClean="0">
                <a:effectLst/>
              </a:rPr>
              <a:t>na</a:t>
            </a:r>
            <a:r>
              <a:rPr lang="en-US" sz="2400" dirty="0" smtClean="0">
                <a:effectLst/>
              </a:rPr>
              <a:t> </a:t>
            </a:r>
            <a:r>
              <a:rPr lang="en-US" sz="2400" dirty="0" err="1" smtClean="0">
                <a:effectLst/>
              </a:rPr>
              <a:t>sledećoj</a:t>
            </a:r>
            <a:r>
              <a:rPr lang="en-US" sz="2400" dirty="0" smtClean="0">
                <a:effectLst/>
              </a:rPr>
              <a:t> </a:t>
            </a:r>
            <a:r>
              <a:rPr lang="en-US" sz="2400" dirty="0" err="1" smtClean="0">
                <a:effectLst/>
              </a:rPr>
              <a:t>slici</a:t>
            </a:r>
            <a:r>
              <a:rPr lang="en-US" sz="2400" dirty="0" smtClean="0">
                <a:effectLst/>
              </a:rPr>
              <a:t>.</a:t>
            </a:r>
            <a:endParaRPr lang="en-US" sz="2400"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886" y="852616"/>
            <a:ext cx="5869460" cy="4769708"/>
          </a:xfrm>
          <a:prstGeom prst="rect">
            <a:avLst/>
          </a:prstGeom>
        </p:spPr>
      </p:pic>
    </p:spTree>
    <p:extLst>
      <p:ext uri="{BB962C8B-B14F-4D97-AF65-F5344CB8AC3E}">
        <p14:creationId xmlns:p14="http://schemas.microsoft.com/office/powerpoint/2010/main" val="3535671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1511</Words>
  <Application>Microsoft Office PowerPoint</Application>
  <PresentationFormat>Widescreen</PresentationFormat>
  <Paragraphs>52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Podesavanja u 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Windows User</cp:lastModifiedBy>
  <cp:revision>11</cp:revision>
  <dcterms:created xsi:type="dcterms:W3CDTF">2021-01-27T06:23:18Z</dcterms:created>
  <dcterms:modified xsi:type="dcterms:W3CDTF">2022-01-16T10:12:53Z</dcterms:modified>
</cp:coreProperties>
</file>