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0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3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8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5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50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1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0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7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2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71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6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8BCD-1AB2-482A-AD99-0D7F4CABAA10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A85E6-C731-4EED-B005-41E95564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0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pPr algn="r"/>
            <a:r>
              <a:rPr lang="sr-Latn-ME" dirty="0" smtClean="0"/>
              <a:t>Nikolić Natalija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5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0181" y="407005"/>
            <a:ext cx="1750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sz="2000" b="1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lozinka</a:t>
            </a:r>
            <a:endParaRPr lang="en-US" sz="2000" b="1" i="0" dirty="0">
              <a:solidFill>
                <a:srgbClr val="DD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634" y="3287935"/>
            <a:ext cx="7987553" cy="30596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7165" y="893364"/>
            <a:ext cx="99239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samom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BIOS-u,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sprečavajući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koga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uđe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BIOS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promijeni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postavke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Međutim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podesiti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ljudi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moraju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šifra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odmah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osoba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čak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pokrenuti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pristupiti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prijavljivanje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jača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jednostavne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to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sprečava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ljude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pokreću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prenosivih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medijskih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Međutim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fizičkim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pristupom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resetovati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CMOS da bi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izbrisao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zaštititi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ukraden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0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68189" y="693474"/>
            <a:ext cx="94801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Spremite</a:t>
            </a:r>
            <a:r>
              <a:rPr lang="en-US" sz="2000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(Save) </a:t>
            </a:r>
            <a:r>
              <a:rPr lang="en-US" sz="2000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odbacite</a:t>
            </a:r>
            <a:r>
              <a:rPr lang="en-US" sz="2000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promjene</a:t>
            </a:r>
            <a:r>
              <a:rPr lang="en-US" sz="2000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(Discard Changes)</a:t>
            </a:r>
          </a:p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Promjene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unesete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BIOS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postavke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stupaju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snagu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odmah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zapravo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sačuvali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promene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pronađete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Save Changes and Reset option 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Save &amp; Exit screen. Ova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čuva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promjene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resetuje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Discard Changes and Exit.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pogrešite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odlučite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uopšte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želite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mijenjate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svoje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postavke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izlazak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bez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čuvanja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promjena</a:t>
            </a:r>
            <a:r>
              <a:rPr lang="en-US" sz="2000" b="1" i="0" dirty="0" smtClean="0">
                <a:solidFill>
                  <a:srgbClr val="000000"/>
                </a:solidFill>
                <a:effectLst/>
                <a:latin typeface="Oswald" pitchFamily="2" charset="0"/>
              </a:rPr>
              <a:t>.</a:t>
            </a:r>
            <a:endParaRPr lang="en-US" sz="2000" b="1" i="0" dirty="0">
              <a:solidFill>
                <a:srgbClr val="000000"/>
              </a:solidFill>
              <a:effectLst/>
              <a:latin typeface="Oswald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943" y="3496234"/>
            <a:ext cx="8600751" cy="221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65" y="1143000"/>
            <a:ext cx="94398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sadrži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mnoštvo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drugih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postavki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postoji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System Information screen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informacije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vašem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Overclockeri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podešavanja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CPU-a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podesili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napon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množitelj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CPU-a,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povećavajući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performanse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CPU-a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cijenu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dodatne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energije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potrošnje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energije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eventualno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nestabilnosti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z="2400" i="0" dirty="0" smtClean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Međutim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ova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podešavanja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zaključana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nekim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86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6480" y="372022"/>
            <a:ext cx="10206318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F6368"/>
                </a:solidFill>
                <a:effectLst/>
                <a:cs typeface="Arial" panose="020B0604020202020204" pitchFamily="34" charset="0"/>
              </a:rPr>
              <a:t>BIOS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računara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osnovni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ulazni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/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izlazni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sistem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- basic input/output system) je low-level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softver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koji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pokreće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kada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upalite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računar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4D5156"/>
                </a:solidFill>
                <a:effectLst/>
                <a:cs typeface="Arial" panose="020B0604020202020204" pitchFamily="34" charset="0"/>
              </a:rPr>
              <a:t>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9296" t="29963" r="30087" b="13051"/>
          <a:stretch/>
        </p:blipFill>
        <p:spPr>
          <a:xfrm>
            <a:off x="4733366" y="1450782"/>
            <a:ext cx="6079432" cy="47348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6141" y="2385458"/>
            <a:ext cx="3657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izvodi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POST (power-on self test),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inicijalizuje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vašeg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loader-a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povezanom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Boot loader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Windows, Linux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već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BIOS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konfigurisanje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različitih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postavki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b="1" i="0" dirty="0" smtClean="0">
                <a:solidFill>
                  <a:srgbClr val="000000"/>
                </a:solidFill>
                <a:effectLst/>
                <a:latin typeface="Oswald" pitchFamily="2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05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5046" y="608711"/>
            <a:ext cx="2520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 err="1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Pristupanje</a:t>
            </a:r>
            <a:r>
              <a:rPr lang="en-US" sz="2000" b="1" i="0" dirty="0" smtClean="0">
                <a:solidFill>
                  <a:srgbClr val="DD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BIOS-u</a:t>
            </a:r>
            <a:endParaRPr lang="en-US" sz="2000" b="1" i="0" dirty="0">
              <a:solidFill>
                <a:srgbClr val="DD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6446" y="1546411"/>
            <a:ext cx="98566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Morate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restartovati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pristupili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BIOS-u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vašeg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Pritisnite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odgovarajući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taster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početku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(the boot-up process) –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pojavljuje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logotip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proizvođača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dobićete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BIOS-a.</a:t>
            </a:r>
          </a:p>
          <a:p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pritisnete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uglavnom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početku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To je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obično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taster Delete,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mada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F2, Escape, F1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F10.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znate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taster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trebate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pritisnuti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 ne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pojavljuje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konsultujte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priručnik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izvršite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pretragu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imena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modela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“BIOS </a:t>
            </a:r>
            <a:r>
              <a:rPr lang="en-US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tastera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24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8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IKU računari - Šta je BIOS?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29" y="1973975"/>
            <a:ext cx="7388892" cy="421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05415" y="675946"/>
            <a:ext cx="2557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 err="1" smtClean="0">
                <a:solidFill>
                  <a:srgbClr val="DD0000"/>
                </a:solidFill>
                <a:effectLst/>
                <a:latin typeface="Georgia" panose="02040502050405020303" pitchFamily="18" charset="0"/>
              </a:rPr>
              <a:t>Navigacija</a:t>
            </a:r>
            <a:r>
              <a:rPr lang="en-US" sz="2000" b="1" i="0" dirty="0" smtClean="0">
                <a:solidFill>
                  <a:srgbClr val="DD0000"/>
                </a:solidFill>
                <a:effectLst/>
                <a:latin typeface="Georgia" panose="02040502050405020303" pitchFamily="18" charset="0"/>
              </a:rPr>
              <a:t> BIOS-a</a:t>
            </a:r>
            <a:endParaRPr lang="en-US" sz="2000" b="1" i="0" dirty="0">
              <a:solidFill>
                <a:srgbClr val="DD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1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IZGLED PROZORA BIOS-a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1800" b="1" dirty="0" err="1" smtClean="0">
                <a:solidFill>
                  <a:srgbClr val="FF0000"/>
                </a:solidFill>
              </a:rPr>
              <a:t>Osnovno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podesavnje</a:t>
            </a:r>
            <a:endParaRPr lang="en-US" sz="18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61" t="-736" r="4753" b="16730"/>
          <a:stretch/>
        </p:blipFill>
        <p:spPr>
          <a:xfrm>
            <a:off x="1486462" y="1690688"/>
            <a:ext cx="8854326" cy="441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5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Napredna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pode</a:t>
            </a:r>
            <a:r>
              <a:rPr lang="sr-Latn-ME" sz="2400" dirty="0" smtClean="0">
                <a:solidFill>
                  <a:srgbClr val="FF0000"/>
                </a:solidFill>
              </a:rPr>
              <a:t>šavanja – </a:t>
            </a:r>
            <a:r>
              <a:rPr lang="sr-Latn-ME" sz="2400" dirty="0" smtClean="0"/>
              <a:t>Ovdje se nalazi između ostalog i opcija za overklokovanje (nije preporučljvo dirati ova podesavanja 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30" t="1042" r="6662" b="17525"/>
          <a:stretch/>
        </p:blipFill>
        <p:spPr>
          <a:xfrm>
            <a:off x="838200" y="1944616"/>
            <a:ext cx="9516035" cy="485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4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/>
              <a:t>U ovoj kartici </a:t>
            </a:r>
            <a:r>
              <a:rPr lang="sr-Latn-ME" sz="2400" b="1" dirty="0" smtClean="0">
                <a:solidFill>
                  <a:srgbClr val="FF0000"/>
                </a:solidFill>
              </a:rPr>
              <a:t>Power </a:t>
            </a:r>
            <a:r>
              <a:rPr lang="sr-Latn-ME" sz="2400" dirty="0" smtClean="0"/>
              <a:t>se nalaze podaci o temperaturi procesora ,što omogućava da podesimo isključivanje računara kada dodje do pregrijavanja.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904" t="-3859" r="3423" b="15625"/>
          <a:stretch/>
        </p:blipFill>
        <p:spPr>
          <a:xfrm>
            <a:off x="995082" y="1690688"/>
            <a:ext cx="9287435" cy="502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7165" y="1008530"/>
            <a:ext cx="1093245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najčešće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izmijenjenih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BIOS-u je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redoslijed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(Boot Order).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inicijalizuje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loader-a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Redoslijed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određuje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BIOS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Recimo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recimo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instaliran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vašeg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Linux live CD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ackintosh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instaliran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USB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priključen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uključite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Odgovor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određen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redoslijedom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se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redoslijed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“boot order”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kontroliše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pokušaja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tipični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možda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DVD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pogon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 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nego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 disk. To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pokušati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pokrenuti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DVD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pokrenuti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umetnuti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disk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instalaciju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CD-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DVD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jedinici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diskova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pokušati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sledeću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spisku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verovatno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 disk.</a:t>
            </a:r>
          </a:p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želite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pokrenete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–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DVD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USB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mrežna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lokacija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premjestite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boot order.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Obično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naći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“boot order” 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pod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nazivom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Boot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nešto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slično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naznačeno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da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premještali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naloga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5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2" y="748515"/>
            <a:ext cx="10660724" cy="555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559</Words>
  <Application>Microsoft Office PowerPoint</Application>
  <PresentationFormat>Widescreen</PresentationFormat>
  <Paragraphs>23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Georgia</vt:lpstr>
      <vt:lpstr>Oswald</vt:lpstr>
      <vt:lpstr>Office Theme</vt:lpstr>
      <vt:lpstr>BIOS</vt:lpstr>
      <vt:lpstr>PowerPoint Presentation</vt:lpstr>
      <vt:lpstr>PowerPoint Presentation</vt:lpstr>
      <vt:lpstr>PowerPoint Presentation</vt:lpstr>
      <vt:lpstr>IZGLED PROZORA BIOS-a Osnovno podesavnje</vt:lpstr>
      <vt:lpstr>Napredna podešavanja – Ovdje se nalazi između ostalog i opcija za overklokovanje (nije preporučljvo dirati ova podesavanja )</vt:lpstr>
      <vt:lpstr>U ovoj kartici Power se nalaze podaci o temperaturi procesora ,što omogućava da podesimo isključivanje računara kada dodje do pregrijavanja.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</dc:title>
  <dc:creator>Windows User</dc:creator>
  <cp:lastModifiedBy>Windows User</cp:lastModifiedBy>
  <cp:revision>9</cp:revision>
  <dcterms:created xsi:type="dcterms:W3CDTF">2020-10-12T07:52:00Z</dcterms:created>
  <dcterms:modified xsi:type="dcterms:W3CDTF">2020-10-13T10:41:41Z</dcterms:modified>
</cp:coreProperties>
</file>