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6.wmf"/><Relationship Id="rId5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170DAA-5A6C-4CAC-80D9-645E64427ECD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D417BC-76F4-4D97-BAF7-5970028135F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35824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r>
              <a:rPr lang="sr-Latn-C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800" b="1" i="1" dirty="0" smtClean="0">
                <a:latin typeface="Times New Roman" pitchFamily="18" charset="0"/>
                <a:cs typeface="Times New Roman" pitchFamily="18" charset="0"/>
              </a:rPr>
              <a:t>žnica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Za uzajamni položaj prave i kružnice postoje tri mogućnosti:</a:t>
            </a: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dvije zajedničke tačke (rastojanje centra kružnice i prave je manje od poluprečnika)</a:t>
            </a: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nemaju zajedničkih tačaka (rastojanje centra kružnice i prave je veće od poluprečnika)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500298" y="2285992"/>
            <a:ext cx="1785950" cy="15716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43042" y="2214554"/>
            <a:ext cx="3357586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3107521" y="2821777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4" idx="7"/>
          </p:cNvCxnSpPr>
          <p:nvPr/>
        </p:nvCxnSpPr>
        <p:spPr>
          <a:xfrm flipV="1">
            <a:off x="3357554" y="2516153"/>
            <a:ext cx="667147" cy="555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71802" y="2714620"/>
          <a:ext cx="211138" cy="320676"/>
        </p:xfrm>
        <a:graphic>
          <a:graphicData uri="http://schemas.openxmlformats.org/presentationml/2006/ole">
            <p:oleObj spid="_x0000_s1026" name="Equation" r:id="rId3" imgW="139680" imgH="177480" progId="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714744" y="2714620"/>
          <a:ext cx="214314" cy="269876"/>
        </p:xfrm>
        <a:graphic>
          <a:graphicData uri="http://schemas.openxmlformats.org/presentationml/2006/ole">
            <p:oleObj spid="_x0000_s1027" name="Equation" r:id="rId4" imgW="114120" imgH="126720" progId="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214678" y="3071810"/>
          <a:ext cx="285752" cy="320676"/>
        </p:xfrm>
        <a:graphic>
          <a:graphicData uri="http://schemas.openxmlformats.org/presentationml/2006/ole">
            <p:oleObj spid="_x0000_s1028" name="Equation" r:id="rId5" imgW="152280" imgH="177480" progId="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571604" y="2786058"/>
          <a:ext cx="285752" cy="379414"/>
        </p:xfrm>
        <a:graphic>
          <a:graphicData uri="http://schemas.openxmlformats.org/presentationml/2006/ole">
            <p:oleObj spid="_x0000_s1029" name="Equation" r:id="rId6" imgW="152280" imgH="164880" progId="">
              <p:embed/>
            </p:oleObj>
          </a:graphicData>
        </a:graphic>
      </p:graphicFrame>
      <p:sp>
        <p:nvSpPr>
          <p:cNvPr id="17" name="Oval 16"/>
          <p:cNvSpPr/>
          <p:nvPr/>
        </p:nvSpPr>
        <p:spPr>
          <a:xfrm>
            <a:off x="3500430" y="5214950"/>
            <a:ext cx="1714512" cy="15001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428860" y="4357694"/>
            <a:ext cx="2857520" cy="16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3643306" y="5357826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929058" y="5286388"/>
          <a:ext cx="211137" cy="320675"/>
        </p:xfrm>
        <a:graphic>
          <a:graphicData uri="http://schemas.openxmlformats.org/presentationml/2006/ole">
            <p:oleObj spid="_x0000_s1030" name="Equation" r:id="rId7" imgW="139680" imgH="177480" progId="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357422" y="5643578"/>
          <a:ext cx="285750" cy="379412"/>
        </p:xfrm>
        <a:graphic>
          <a:graphicData uri="http://schemas.openxmlformats.org/presentationml/2006/ole">
            <p:oleObj spid="_x0000_s1031" name="Equation" r:id="rId8" imgW="152280" imgH="164880" progId="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143372" y="6000768"/>
          <a:ext cx="285750" cy="320675"/>
        </p:xfrm>
        <a:graphic>
          <a:graphicData uri="http://schemas.openxmlformats.org/presentationml/2006/ole">
            <p:oleObj spid="_x0000_s1032" name="Equation" r:id="rId9" imgW="152280" imgH="177480" progId="">
              <p:embed/>
            </p:oleObj>
          </a:graphicData>
        </a:graphic>
      </p:graphicFrame>
      <p:cxnSp>
        <p:nvCxnSpPr>
          <p:cNvPr id="28" name="Straight Connector 27"/>
          <p:cNvCxnSpPr>
            <a:endCxn id="17" idx="7"/>
          </p:cNvCxnSpPr>
          <p:nvPr/>
        </p:nvCxnSpPr>
        <p:spPr>
          <a:xfrm flipV="1">
            <a:off x="4286248" y="5434649"/>
            <a:ext cx="677609" cy="566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572000" y="5429264"/>
          <a:ext cx="214313" cy="269875"/>
        </p:xfrm>
        <a:graphic>
          <a:graphicData uri="http://schemas.openxmlformats.org/presentationml/2006/ole">
            <p:oleObj spid="_x0000_s1033" name="Equation" r:id="rId10" imgW="114120" imgH="126720" progId="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715008" y="5286388"/>
          <a:ext cx="928694" cy="392114"/>
        </p:xfrm>
        <a:graphic>
          <a:graphicData uri="http://schemas.openxmlformats.org/presentationml/2006/ole">
            <p:oleObj spid="_x0000_s1034" name="Equation" r:id="rId11" imgW="355320" imgH="177480" progId="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643438" y="2643182"/>
          <a:ext cx="857256" cy="357190"/>
        </p:xfrm>
        <a:graphic>
          <a:graphicData uri="http://schemas.openxmlformats.org/presentationml/2006/ole">
            <p:oleObj spid="_x0000_s1035" name="Equation" r:id="rId12" imgW="355320" imgH="177480" progId="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285984" y="2571744"/>
          <a:ext cx="285752" cy="307976"/>
        </p:xfrm>
        <a:graphic>
          <a:graphicData uri="http://schemas.openxmlformats.org/presentationml/2006/ole">
            <p:oleObj spid="_x0000_s1036" name="Equation" r:id="rId13" imgW="152280" imgH="164880" progId="">
              <p:embed/>
            </p:oleObj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929058" y="2143116"/>
          <a:ext cx="285752" cy="307976"/>
        </p:xfrm>
        <a:graphic>
          <a:graphicData uri="http://schemas.openxmlformats.org/presentationml/2006/ole">
            <p:oleObj spid="_x0000_s1037" name="Equation" r:id="rId14" imgW="152280" imgH="16488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00108"/>
            <a:ext cx="83582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3. Prava i kružnica imaju jednu zajedničku tačku ( udaljenost centra kružnice i prave je jednaka poluprečniku kružnice )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Ispitivanje odnosa prave i kružnice  se svodi na rješavanje 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sistema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 jedne linearne (jednačina prave ) i jedne kvadratne jednačine ( jednačina kružnice). 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prave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kružnice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Umjesto y u jednačinu kružnice uvrstimo kx+n  i  poslije sređivanja dobijamo sljedeće :</a:t>
            </a:r>
          </a:p>
        </p:txBody>
      </p:sp>
      <p:sp>
        <p:nvSpPr>
          <p:cNvPr id="3" name="Oval 2"/>
          <p:cNvSpPr/>
          <p:nvPr/>
        </p:nvSpPr>
        <p:spPr>
          <a:xfrm>
            <a:off x="2071670" y="1857364"/>
            <a:ext cx="1643074" cy="16430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821505" y="2393149"/>
            <a:ext cx="250033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2071670" y="2643182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14546" y="3786190"/>
          <a:ext cx="285750" cy="379412"/>
        </p:xfrm>
        <a:graphic>
          <a:graphicData uri="http://schemas.openxmlformats.org/presentationml/2006/ole">
            <p:oleObj spid="_x0000_s2050" name="Equation" r:id="rId3" imgW="152280" imgH="16488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714612" y="2643182"/>
          <a:ext cx="285750" cy="320675"/>
        </p:xfrm>
        <a:graphic>
          <a:graphicData uri="http://schemas.openxmlformats.org/presentationml/2006/ole">
            <p:oleObj spid="_x0000_s2051" name="Equation" r:id="rId4" imgW="152280" imgH="177480" progId="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071670" y="2500306"/>
          <a:ext cx="642942" cy="320676"/>
        </p:xfrm>
        <a:graphic>
          <a:graphicData uri="http://schemas.openxmlformats.org/presentationml/2006/ole">
            <p:oleObj spid="_x0000_s2052" name="Equation" r:id="rId5" imgW="355320" imgH="177480" progId="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00496" y="1857364"/>
            <a:ext cx="4714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koja dodiruje kružnicu u jednoj tački naziva se </a:t>
            </a:r>
            <a:r>
              <a:rPr lang="sr-Latn-C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tangenta .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928926" y="4643446"/>
          <a:ext cx="1571636" cy="428628"/>
        </p:xfrm>
        <a:graphic>
          <a:graphicData uri="http://schemas.openxmlformats.org/presentationml/2006/ole">
            <p:oleObj spid="_x0000_s2054" name="Equation" r:id="rId6" imgW="634680" imgH="203040" progId="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857356" y="2857496"/>
          <a:ext cx="285750" cy="307975"/>
        </p:xfrm>
        <a:graphic>
          <a:graphicData uri="http://schemas.openxmlformats.org/presentationml/2006/ole">
            <p:oleObj spid="_x0000_s2056" name="Equation" r:id="rId7" imgW="152280" imgH="164880" progId="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203848" y="5165833"/>
          <a:ext cx="2376264" cy="380201"/>
        </p:xfrm>
        <a:graphic>
          <a:graphicData uri="http://schemas.openxmlformats.org/presentationml/2006/ole">
            <p:oleObj spid="_x0000_s2057" name="Equation" r:id="rId8" imgW="1422360" imgH="2286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28596" y="1000108"/>
          <a:ext cx="3357586" cy="500066"/>
        </p:xfrm>
        <a:graphic>
          <a:graphicData uri="http://schemas.openxmlformats.org/presentationml/2006/ole">
            <p:oleObj spid="_x0000_s3074" name="Equation" r:id="rId3" imgW="1726920" imgH="228600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8596" y="1500174"/>
          <a:ext cx="3357586" cy="500066"/>
        </p:xfrm>
        <a:graphic>
          <a:graphicData uri="http://schemas.openxmlformats.org/presentationml/2006/ole">
            <p:oleObj spid="_x0000_s3075" name="Equation" r:id="rId4" imgW="1726920" imgH="22860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8596" y="2000240"/>
          <a:ext cx="3286148" cy="500066"/>
        </p:xfrm>
        <a:graphic>
          <a:graphicData uri="http://schemas.openxmlformats.org/presentationml/2006/ole">
            <p:oleObj spid="_x0000_s3076" name="Equation" r:id="rId5" imgW="1726920" imgH="228600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29058" y="1071546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dvije zajedničke tačke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6" y="1500174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nemaju za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sz="2000" smtClean="0">
                <a:latin typeface="Times New Roman" pitchFamily="18" charset="0"/>
                <a:cs typeface="Times New Roman" pitchFamily="18" charset="0"/>
              </a:rPr>
              <a:t>edničkih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tačaka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0496" y="2000240"/>
            <a:ext cx="4643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Prava i kružnica imaju jednu zajedničku tačku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2714620"/>
            <a:ext cx="79296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Slučaj kada  prava i kružnica imaju jednu zajedničku tačku naziva se </a:t>
            </a:r>
          </a:p>
          <a:p>
            <a:r>
              <a:rPr lang="sr-Latn-C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USLOV  DODIRA</a:t>
            </a:r>
          </a:p>
          <a:p>
            <a:endParaRPr lang="sr-Latn-C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Primjer:</a:t>
            </a:r>
          </a:p>
          <a:p>
            <a:pPr marL="457200" indent="-457200">
              <a:buAutoNum type="arabicPeriod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broj 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tako da y=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x+10 bude tangenta kružne linije</a:t>
            </a:r>
          </a:p>
          <a:p>
            <a:pPr marL="457200" indent="-457200"/>
            <a:r>
              <a:rPr lang="sr-Latn-CS" sz="2000" i="1" dirty="0" smtClean="0">
                <a:latin typeface="Times New Roman" pitchFamily="18" charset="0"/>
                <a:cs typeface="Times New Roman" pitchFamily="18" charset="0"/>
              </a:rPr>
              <a:t>Uputstvo : U gore navedeni uslov dodira zamijeniti poznate veličine p,q i r, a zatim  riješiti dobijenu kvadratnu jednačinu po  k .</a:t>
            </a:r>
          </a:p>
          <a:p>
            <a:pPr marL="457200" indent="-457200">
              <a:buAutoNum type="arabicPeriod" startAt="2"/>
            </a:pP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  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tako da prava 3x-4y+</a:t>
            </a:r>
            <a:r>
              <a:rPr lang="sr-Latn-C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=0 bude tangenta kružne linije</a:t>
            </a:r>
          </a:p>
          <a:p>
            <a:pPr marL="457200" indent="-4572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000" i="1" dirty="0" smtClean="0">
                <a:latin typeface="Times New Roman" pitchFamily="18" charset="0"/>
                <a:cs typeface="Times New Roman" pitchFamily="18" charset="0"/>
              </a:rPr>
              <a:t>Uputstvo: uslov dodira ako je jednačina prave data u opštem obliku glasi</a:t>
            </a:r>
            <a:endParaRPr lang="sr-Latn-CS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marL="457200" indent="-457200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71472" y="3429000"/>
          <a:ext cx="3286125" cy="500063"/>
        </p:xfrm>
        <a:graphic>
          <a:graphicData uri="http://schemas.openxmlformats.org/presentationml/2006/ole">
            <p:oleObj spid="_x0000_s3077" name="Equation" r:id="rId6" imgW="1726920" imgH="228600" progId="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7286644" y="4214818"/>
          <a:ext cx="1643074" cy="442914"/>
        </p:xfrm>
        <a:graphic>
          <a:graphicData uri="http://schemas.openxmlformats.org/presentationml/2006/ole">
            <p:oleObj spid="_x0000_s3078" name="Equation" r:id="rId7" imgW="787320" imgH="228600" progId="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00100" y="5500702"/>
          <a:ext cx="2143140" cy="428628"/>
        </p:xfrm>
        <a:graphic>
          <a:graphicData uri="http://schemas.openxmlformats.org/presentationml/2006/ole">
            <p:oleObj spid="_x0000_s3079" name="Equation" r:id="rId8" imgW="1091880" imgH="228600" progId="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43240" y="6143644"/>
          <a:ext cx="2286016" cy="561976"/>
        </p:xfrm>
        <a:graphic>
          <a:graphicData uri="http://schemas.openxmlformats.org/presentationml/2006/ole">
            <p:oleObj spid="_x0000_s3080" name="Equation" r:id="rId9" imgW="1180800" imgH="41904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78</TotalTime>
  <Words>218</Words>
  <Application>Microsoft Office PowerPoint</Application>
  <PresentationFormat>On-screen Show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Flow</vt:lpstr>
      <vt:lpstr>Equation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11</cp:revision>
  <dcterms:created xsi:type="dcterms:W3CDTF">2011-03-06T21:16:09Z</dcterms:created>
  <dcterms:modified xsi:type="dcterms:W3CDTF">2021-02-22T22:29:23Z</dcterms:modified>
</cp:coreProperties>
</file>