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75" r:id="rId3"/>
    <p:sldId id="257" r:id="rId4"/>
    <p:sldId id="278" r:id="rId5"/>
    <p:sldId id="260" r:id="rId6"/>
    <p:sldId id="279" r:id="rId7"/>
    <p:sldId id="280" r:id="rId8"/>
    <p:sldId id="281" r:id="rId9"/>
    <p:sldId id="282" r:id="rId10"/>
    <p:sldId id="283" r:id="rId11"/>
    <p:sldId id="258" r:id="rId12"/>
    <p:sldId id="264" r:id="rId13"/>
    <p:sldId id="284" r:id="rId14"/>
    <p:sldId id="285" r:id="rId15"/>
    <p:sldId id="286" r:id="rId16"/>
    <p:sldId id="287" r:id="rId17"/>
    <p:sldId id="28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2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14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69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9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5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3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699A-F281-4728-8CA3-2156FD488066}" type="datetimeFigureOut">
              <a:rPr lang="en-US" smtClean="0"/>
              <a:t>17.02.2021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D88B9A-9E98-434E-B0D3-8E3BE8C2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5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4D90289F-6F3F-4933-9864-7C9E75DD75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99" b="279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7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36D86-E4DB-4D1E-A89F-172A8303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9091"/>
            <a:ext cx="8596668" cy="563732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Oko</a:t>
            </a:r>
            <a:r>
              <a:rPr lang="en-US" dirty="0"/>
              <a:t> 1962.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počeo</a:t>
            </a:r>
            <a:r>
              <a:rPr lang="en-US" dirty="0"/>
              <a:t> da se </a:t>
            </a:r>
            <a:r>
              <a:rPr lang="en-US" dirty="0" err="1"/>
              <a:t>bavim</a:t>
            </a:r>
            <a:r>
              <a:rPr lang="en-US" dirty="0"/>
              <a:t> </a:t>
            </a:r>
            <a:r>
              <a:rPr lang="en-US" dirty="0" err="1"/>
              <a:t>svojom</a:t>
            </a:r>
            <a:r>
              <a:rPr lang="en-US" dirty="0"/>
              <a:t> </a:t>
            </a:r>
            <a:r>
              <a:rPr lang="en-US" dirty="0" err="1"/>
              <a:t>starom</a:t>
            </a:r>
            <a:r>
              <a:rPr lang="en-US" dirty="0"/>
              <a:t> </a:t>
            </a:r>
            <a:r>
              <a:rPr lang="en-US" dirty="0" err="1"/>
              <a:t>temom</a:t>
            </a:r>
            <a:r>
              <a:rPr lang="en-US" dirty="0"/>
              <a:t> </a:t>
            </a:r>
            <a:r>
              <a:rPr lang="en-US" dirty="0" err="1"/>
              <a:t>izgubljenog</a:t>
            </a:r>
            <a:r>
              <a:rPr lang="en-US" dirty="0"/>
              <a:t> </a:t>
            </a:r>
            <a:r>
              <a:rPr lang="en-US" dirty="0" err="1"/>
              <a:t>brata</a:t>
            </a:r>
            <a:r>
              <a:rPr lang="en-US" dirty="0"/>
              <a:t>. Ali je do tog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građa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odležala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je </a:t>
            </a:r>
            <a:r>
              <a:rPr lang="en-US" dirty="0" err="1"/>
              <a:t>podnijeti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, 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je, u </a:t>
            </a:r>
            <a:r>
              <a:rPr lang="en-US" dirty="0" err="1"/>
              <a:t>mojoj</a:t>
            </a:r>
            <a:r>
              <a:rPr lang="en-US" dirty="0"/>
              <a:t> </a:t>
            </a:r>
            <a:r>
              <a:rPr lang="en-US" dirty="0" err="1"/>
              <a:t>svijesti</a:t>
            </a:r>
            <a:r>
              <a:rPr lang="en-US" dirty="0"/>
              <a:t>, </a:t>
            </a:r>
            <a:r>
              <a:rPr lang="en-US" dirty="0" err="1"/>
              <a:t>dobila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</a:t>
            </a:r>
            <a:r>
              <a:rPr lang="en-US" dirty="0" err="1"/>
              <a:t>usmjerenje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savitljivost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šire</a:t>
            </a:r>
            <a:r>
              <a:rPr lang="en-US" dirty="0"/>
              <a:t> </a:t>
            </a:r>
            <a:r>
              <a:rPr lang="en-US" dirty="0" err="1"/>
              <a:t>razmjere</a:t>
            </a:r>
            <a:r>
              <a:rPr lang="en-US" dirty="0"/>
              <a:t>: od </a:t>
            </a:r>
            <a:r>
              <a:rPr lang="en-US" dirty="0" err="1"/>
              <a:t>izvorišta</a:t>
            </a:r>
            <a:r>
              <a:rPr lang="en-US" dirty="0"/>
              <a:t> je </a:t>
            </a:r>
            <a:r>
              <a:rPr lang="en-US" dirty="0" err="1"/>
              <a:t>prošlo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dvadeset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doživljaju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sirove</a:t>
            </a:r>
            <a:r>
              <a:rPr lang="en-US" dirty="0"/>
              <a:t> </a:t>
            </a:r>
            <a:r>
              <a:rPr lang="en-US" dirty="0" err="1"/>
              <a:t>silovitosti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prejake</a:t>
            </a:r>
            <a:r>
              <a:rPr lang="en-US" dirty="0"/>
              <a:t> </a:t>
            </a:r>
            <a:r>
              <a:rPr lang="en-US" dirty="0" err="1"/>
              <a:t>emocije</a:t>
            </a:r>
            <a:r>
              <a:rPr lang="en-US" dirty="0"/>
              <a:t>. </a:t>
            </a:r>
            <a:r>
              <a:rPr lang="en-US" dirty="0" err="1"/>
              <a:t>Sve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izmeditirano</a:t>
            </a:r>
            <a:r>
              <a:rPr lang="en-US" dirty="0"/>
              <a:t>, </a:t>
            </a:r>
            <a:r>
              <a:rPr lang="en-US" dirty="0" err="1"/>
              <a:t>pretvoreno</a:t>
            </a:r>
            <a:r>
              <a:rPr lang="en-US" dirty="0"/>
              <a:t> u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opšte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sukob</a:t>
            </a:r>
            <a:r>
              <a:rPr lang="en-US" dirty="0"/>
              <a:t> </a:t>
            </a:r>
            <a:r>
              <a:rPr lang="en-US" dirty="0" err="1"/>
              <a:t>izmedu</a:t>
            </a:r>
            <a:r>
              <a:rPr lang="en-US" dirty="0"/>
              <a:t> </a:t>
            </a:r>
            <a:r>
              <a:rPr lang="en-US" dirty="0" err="1"/>
              <a:t>ideologije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pozlijeđenog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. </a:t>
            </a:r>
            <a:r>
              <a:rPr lang="en-US" dirty="0" err="1"/>
              <a:t>Tema</a:t>
            </a:r>
            <a:r>
              <a:rPr lang="en-US" dirty="0"/>
              <a:t> je, </a:t>
            </a:r>
            <a:r>
              <a:rPr lang="en-US" dirty="0" err="1"/>
              <a:t>dakle</a:t>
            </a:r>
            <a:r>
              <a:rPr lang="en-US" dirty="0"/>
              <a:t>, </a:t>
            </a:r>
            <a:r>
              <a:rPr lang="en-US" dirty="0" err="1"/>
              <a:t>univerzalna</a:t>
            </a:r>
            <a:r>
              <a:rPr lang="en-US" dirty="0"/>
              <a:t>. A </a:t>
            </a:r>
            <a:r>
              <a:rPr lang="en-US" dirty="0" err="1"/>
              <a:t>ipak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, </a:t>
            </a:r>
            <a:r>
              <a:rPr lang="en-US" dirty="0" err="1"/>
              <a:t>nezaboravljena</a:t>
            </a:r>
            <a:r>
              <a:rPr lang="en-US" dirty="0"/>
              <a:t> </a:t>
            </a:r>
            <a:r>
              <a:rPr lang="en-US" dirty="0" err="1"/>
              <a:t>vrelina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mi </a:t>
            </a:r>
            <a:r>
              <a:rPr lang="en-US" dirty="0" err="1"/>
              <a:t>dopuštala</a:t>
            </a:r>
            <a:r>
              <a:rPr lang="en-US" dirty="0"/>
              <a:t> da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pretvorim</a:t>
            </a:r>
            <a:r>
              <a:rPr lang="en-US" dirty="0"/>
              <a:t> u </a:t>
            </a:r>
            <a:r>
              <a:rPr lang="en-US" dirty="0" err="1"/>
              <a:t>hladnu</a:t>
            </a:r>
            <a:r>
              <a:rPr lang="en-US" dirty="0"/>
              <a:t> </a:t>
            </a:r>
            <a:r>
              <a:rPr lang="en-US" dirty="0" err="1"/>
              <a:t>tezu</a:t>
            </a:r>
            <a:r>
              <a:rPr lang="en-US" dirty="0"/>
              <a:t>. To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doživljaj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svačija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. </a:t>
            </a:r>
            <a:r>
              <a:rPr lang="en-US" dirty="0" err="1"/>
              <a:t>Osnova</a:t>
            </a:r>
            <a:r>
              <a:rPr lang="en-US" dirty="0"/>
              <a:t> </a:t>
            </a:r>
            <a:r>
              <a:rPr lang="en-US" dirty="0" err="1"/>
              <a:t>idejne</a:t>
            </a:r>
            <a:r>
              <a:rPr lang="en-US" dirty="0"/>
              <a:t> </a:t>
            </a:r>
            <a:r>
              <a:rPr lang="en-US" dirty="0" err="1"/>
              <a:t>zamisli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jedina</a:t>
            </a:r>
            <a:r>
              <a:rPr lang="en-US" dirty="0"/>
              <a:t> </a:t>
            </a:r>
            <a:r>
              <a:rPr lang="en-US" dirty="0" err="1"/>
              <a:t>sličnost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moga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</a:t>
            </a:r>
            <a:r>
              <a:rPr lang="en-US" dirty="0" err="1"/>
              <a:t>ležala</a:t>
            </a:r>
            <a:r>
              <a:rPr lang="en-US" dirty="0"/>
              <a:t> je u </a:t>
            </a:r>
            <a:r>
              <a:rPr lang="en-US" dirty="0" err="1"/>
              <a:t>pitanju</a:t>
            </a:r>
            <a:r>
              <a:rPr lang="en-US" dirty="0"/>
              <a:t>: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ja </a:t>
            </a:r>
            <a:r>
              <a:rPr lang="en-US" dirty="0" err="1"/>
              <a:t>poslije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osude</a:t>
            </a:r>
            <a:r>
              <a:rPr lang="en-US" dirty="0"/>
              <a:t>, </a:t>
            </a:r>
            <a:r>
              <a:rPr lang="en-US" dirty="0" err="1"/>
              <a:t>ožalošćeni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ozlojeđeni</a:t>
            </a:r>
            <a:r>
              <a:rPr lang="en-US" dirty="0"/>
              <a:t> brat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nesigurni</a:t>
            </a:r>
            <a:r>
              <a:rPr lang="en-US" dirty="0"/>
              <a:t>, </a:t>
            </a:r>
            <a:r>
              <a:rPr lang="en-US" dirty="0" err="1"/>
              <a:t>neuvjereni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partije</a:t>
            </a:r>
            <a:r>
              <a:rPr lang="en-US" dirty="0"/>
              <a:t>? (U </a:t>
            </a:r>
            <a:r>
              <a:rPr lang="en-US" dirty="0" err="1"/>
              <a:t>romanu</a:t>
            </a:r>
            <a:r>
              <a:rPr lang="en-US" dirty="0"/>
              <a:t> je to </a:t>
            </a:r>
            <a:r>
              <a:rPr lang="en-US" dirty="0" err="1"/>
              <a:t>izraženo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: "Sta </a:t>
            </a:r>
            <a:r>
              <a:rPr lang="en-US" dirty="0" err="1"/>
              <a:t>sam</a:t>
            </a:r>
            <a:r>
              <a:rPr lang="en-US" dirty="0"/>
              <a:t> ja sad? </a:t>
            </a:r>
            <a:r>
              <a:rPr lang="en-US" dirty="0" err="1"/>
              <a:t>Zakržljali</a:t>
            </a:r>
            <a:r>
              <a:rPr lang="en-US" dirty="0"/>
              <a:t> brat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nesigurni</a:t>
            </a:r>
            <a:r>
              <a:rPr lang="en-US" dirty="0"/>
              <a:t> </a:t>
            </a:r>
            <a:r>
              <a:rPr lang="en-US" dirty="0" err="1"/>
              <a:t>derviš</a:t>
            </a:r>
            <a:r>
              <a:rPr lang="en-US" dirty="0"/>
              <a:t>? </a:t>
            </a:r>
            <a:r>
              <a:rPr lang="en-US" dirty="0" err="1"/>
              <a:t>Jesam</a:t>
            </a:r>
            <a:r>
              <a:rPr lang="en-US" dirty="0"/>
              <a:t> li </a:t>
            </a:r>
            <a:r>
              <a:rPr lang="en-US" dirty="0" err="1"/>
              <a:t>izgubio</a:t>
            </a:r>
            <a:r>
              <a:rPr lang="en-US" dirty="0"/>
              <a:t> </a:t>
            </a:r>
            <a:r>
              <a:rPr lang="en-US" dirty="0" err="1"/>
              <a:t>ljudsku</a:t>
            </a:r>
            <a:r>
              <a:rPr lang="en-US" dirty="0"/>
              <a:t> </a:t>
            </a:r>
            <a:r>
              <a:rPr lang="en-US" dirty="0" err="1"/>
              <a:t>ljubav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oštetio</a:t>
            </a:r>
            <a:r>
              <a:rPr lang="en-US" dirty="0"/>
              <a:t> </a:t>
            </a:r>
            <a:r>
              <a:rPr lang="en-US" dirty="0" err="1"/>
              <a:t>čvrstinu</a:t>
            </a:r>
            <a:r>
              <a:rPr lang="en-US" dirty="0"/>
              <a:t> </a:t>
            </a:r>
            <a:r>
              <a:rPr lang="en-US" dirty="0" err="1"/>
              <a:t>vjere</a:t>
            </a:r>
            <a:r>
              <a:rPr lang="en-US" dirty="0"/>
              <a:t>, </a:t>
            </a:r>
            <a:r>
              <a:rPr lang="en-US" dirty="0" err="1"/>
              <a:t>izgubivši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? ... </a:t>
            </a:r>
            <a:r>
              <a:rPr lang="en-US" dirty="0" err="1"/>
              <a:t>jesam</a:t>
            </a:r>
            <a:r>
              <a:rPr lang="en-US" dirty="0"/>
              <a:t> li </a:t>
            </a:r>
            <a:r>
              <a:rPr lang="en-US" dirty="0" err="1"/>
              <a:t>izgubio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lik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vjeru</a:t>
            </a:r>
            <a:r>
              <a:rPr lang="en-US" dirty="0"/>
              <a:t>?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oboje</a:t>
            </a:r>
            <a:r>
              <a:rPr lang="en-US" dirty="0"/>
              <a:t>?") </a:t>
            </a:r>
            <a:r>
              <a:rPr lang="en-US" dirty="0" err="1"/>
              <a:t>Tako</a:t>
            </a:r>
            <a:r>
              <a:rPr lang="en-US" dirty="0"/>
              <a:t> je u </a:t>
            </a:r>
            <a:r>
              <a:rPr lang="en-US" dirty="0" err="1"/>
              <a:t>žižu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</a:t>
            </a:r>
            <a:r>
              <a:rPr lang="en-US" dirty="0" err="1"/>
              <a:t>došao</a:t>
            </a:r>
            <a:r>
              <a:rPr lang="en-US" dirty="0"/>
              <a:t> </a:t>
            </a:r>
            <a:r>
              <a:rPr lang="en-US" dirty="0" err="1"/>
              <a:t>sukob</a:t>
            </a:r>
            <a:r>
              <a:rPr lang="en-US" dirty="0"/>
              <a:t> </a:t>
            </a:r>
            <a:r>
              <a:rPr lang="en-US" dirty="0" err="1"/>
              <a:t>ličnog</a:t>
            </a:r>
            <a:r>
              <a:rPr lang="en-US" dirty="0"/>
              <a:t> </a:t>
            </a:r>
            <a:r>
              <a:rPr lang="en-US" dirty="0" err="1"/>
              <a:t>osjećanja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političkog</a:t>
            </a:r>
            <a:r>
              <a:rPr lang="en-US" dirty="0"/>
              <a:t> </a:t>
            </a:r>
            <a:r>
              <a:rPr lang="en-US" dirty="0" err="1"/>
              <a:t>uvjerenja</a:t>
            </a:r>
            <a:r>
              <a:rPr lang="en-US" dirty="0"/>
              <a:t>. To je </a:t>
            </a:r>
            <a:r>
              <a:rPr lang="en-US" dirty="0" err="1"/>
              <a:t>stari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, </a:t>
            </a:r>
            <a:r>
              <a:rPr lang="en-US" dirty="0" err="1"/>
              <a:t>možda</a:t>
            </a:r>
            <a:r>
              <a:rPr lang="en-US" dirty="0"/>
              <a:t> je </a:t>
            </a:r>
            <a:r>
              <a:rPr lang="en-US" dirty="0" err="1"/>
              <a:t>izvjesna</a:t>
            </a:r>
            <a:r>
              <a:rPr lang="en-US" dirty="0"/>
              <a:t> </a:t>
            </a:r>
            <a:r>
              <a:rPr lang="en-US" dirty="0" err="1"/>
              <a:t>novina</a:t>
            </a:r>
            <a:r>
              <a:rPr lang="en-US" dirty="0"/>
              <a:t> u tome </a:t>
            </a:r>
            <a:r>
              <a:rPr lang="en-US" dirty="0" err="1"/>
              <a:t>što</a:t>
            </a:r>
            <a:r>
              <a:rPr lang="en-US" dirty="0"/>
              <a:t> je u </a:t>
            </a:r>
            <a:r>
              <a:rPr lang="en-US" dirty="0" err="1"/>
              <a:t>Dervišu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en-US" dirty="0" err="1"/>
              <a:t>jednako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. </a:t>
            </a:r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izvan</a:t>
            </a:r>
            <a:r>
              <a:rPr lang="en-US" dirty="0"/>
              <a:t> tog </a:t>
            </a:r>
            <a:r>
              <a:rPr lang="en-US" dirty="0" err="1"/>
              <a:t>idejnog</a:t>
            </a:r>
            <a:r>
              <a:rPr lang="en-US" dirty="0"/>
              <a:t> </a:t>
            </a:r>
            <a:r>
              <a:rPr lang="en-US" dirty="0" err="1"/>
              <a:t>kruga</a:t>
            </a:r>
            <a:r>
              <a:rPr lang="en-US" dirty="0"/>
              <a:t>,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roman se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razilaze</a:t>
            </a:r>
            <a:r>
              <a:rPr lang="en-US" dirty="0"/>
              <a:t>, </a:t>
            </a:r>
            <a:r>
              <a:rPr lang="en-US" dirty="0" err="1"/>
              <a:t>mada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, po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.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otišao</a:t>
            </a:r>
            <a:r>
              <a:rPr lang="en-US" dirty="0"/>
              <a:t> u </a:t>
            </a:r>
            <a:r>
              <a:rPr lang="en-US" dirty="0" err="1"/>
              <a:t>istoriju</a:t>
            </a:r>
            <a:r>
              <a:rPr lang="en-US" dirty="0"/>
              <a:t>?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</a:t>
            </a:r>
            <a:r>
              <a:rPr lang="en-US" dirty="0" err="1"/>
              <a:t>plašio</a:t>
            </a:r>
            <a:r>
              <a:rPr lang="en-US" dirty="0"/>
              <a:t> </a:t>
            </a:r>
            <a:r>
              <a:rPr lang="en-US" dirty="0" err="1"/>
              <a:t>direktne</a:t>
            </a:r>
            <a:r>
              <a:rPr lang="en-US" dirty="0"/>
              <a:t> </a:t>
            </a:r>
            <a:r>
              <a:rPr lang="en-US" dirty="0" err="1"/>
              <a:t>faktografske</a:t>
            </a:r>
            <a:r>
              <a:rPr lang="en-US" dirty="0"/>
              <a:t> </a:t>
            </a:r>
            <a:r>
              <a:rPr lang="en-US" dirty="0" err="1"/>
              <a:t>silovitosti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privatne</a:t>
            </a:r>
            <a:r>
              <a:rPr lang="en-US" dirty="0"/>
              <a:t> </a:t>
            </a:r>
            <a:r>
              <a:rPr lang="en-US" dirty="0" err="1"/>
              <a:t>omeđenosti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bi me </a:t>
            </a:r>
            <a:r>
              <a:rPr lang="en-US" dirty="0" err="1"/>
              <a:t>opet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povući</a:t>
            </a:r>
            <a:r>
              <a:rPr lang="en-US" dirty="0"/>
              <a:t> u </a:t>
            </a:r>
            <a:r>
              <a:rPr lang="en-US" dirty="0" err="1"/>
              <a:t>neželjeno</a:t>
            </a:r>
            <a:r>
              <a:rPr lang="en-US" dirty="0"/>
              <a:t> </a:t>
            </a:r>
            <a:r>
              <a:rPr lang="en-US" dirty="0" err="1"/>
              <a:t>afektivno</a:t>
            </a:r>
            <a:r>
              <a:rPr lang="en-US" dirty="0"/>
              <a:t> </a:t>
            </a:r>
            <a:r>
              <a:rPr lang="en-US" dirty="0" err="1"/>
              <a:t>reagovanje</a:t>
            </a:r>
            <a:r>
              <a:rPr lang="en-US" dirty="0"/>
              <a:t>. A ja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želio</a:t>
            </a:r>
            <a:r>
              <a:rPr lang="en-US" dirty="0"/>
              <a:t> da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izvučem</a:t>
            </a:r>
            <a:r>
              <a:rPr lang="en-US" dirty="0"/>
              <a:t> </a:t>
            </a:r>
            <a:r>
              <a:rPr lang="en-US" dirty="0" err="1"/>
              <a:t>njen</a:t>
            </a:r>
            <a:r>
              <a:rPr lang="en-US" dirty="0"/>
              <a:t> </a:t>
            </a:r>
            <a:r>
              <a:rPr lang="en-US" dirty="0" err="1"/>
              <a:t>univerzalni</a:t>
            </a:r>
            <a:r>
              <a:rPr lang="en-US" dirty="0"/>
              <a:t> </a:t>
            </a:r>
            <a:r>
              <a:rPr lang="en-US" dirty="0" err="1"/>
              <a:t>smisao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0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CB41A7-05C9-449A-AD9F-C0618439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5219"/>
            <a:ext cx="8596668" cy="4896143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Derviš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smrt</a:t>
            </a:r>
            <a:r>
              <a:rPr lang="en-US" dirty="0">
                <a:solidFill>
                  <a:schemeClr val="tx1"/>
                </a:solidFill>
              </a:rPr>
              <a:t>” je </a:t>
            </a:r>
            <a:r>
              <a:rPr lang="en-US" dirty="0">
                <a:solidFill>
                  <a:srgbClr val="FF0000"/>
                </a:solidFill>
              </a:rPr>
              <a:t>roman </a:t>
            </a:r>
            <a:r>
              <a:rPr lang="en-US" dirty="0" err="1">
                <a:solidFill>
                  <a:srgbClr val="FF0000"/>
                </a:solidFill>
              </a:rPr>
              <a:t>lika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>
                <a:solidFill>
                  <a:schemeClr val="tx1"/>
                </a:solidFill>
              </a:rPr>
              <a:t>od </a:t>
            </a:r>
            <a:r>
              <a:rPr lang="en-US" dirty="0" err="1">
                <a:solidFill>
                  <a:schemeClr val="tx1"/>
                </a:solidFill>
              </a:rPr>
              <a:t>početka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kraja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središtu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ličnost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šejha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Nurudina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ispisuje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životopis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ispovjedno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sagledavanje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dovelo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saznanja</a:t>
            </a:r>
            <a:r>
              <a:rPr lang="en-US" dirty="0">
                <a:solidFill>
                  <a:schemeClr val="tx1"/>
                </a:solidFill>
              </a:rPr>
              <a:t> da je </a:t>
            </a:r>
            <a:r>
              <a:rPr lang="en-US" dirty="0" err="1">
                <a:solidFill>
                  <a:schemeClr val="tx1"/>
                </a:solidFill>
              </a:rPr>
              <a:t>život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prošao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praznini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neiskorišćenosti</a:t>
            </a:r>
            <a:r>
              <a:rPr lang="en-US" dirty="0">
                <a:solidFill>
                  <a:schemeClr val="tx1"/>
                </a:solidFill>
              </a:rPr>
              <a:t>, u </a:t>
            </a:r>
            <a:r>
              <a:rPr lang="en-US" dirty="0" err="1">
                <a:solidFill>
                  <a:schemeClr val="tx1"/>
                </a:solidFill>
              </a:rPr>
              <a:t>uzaludnosti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besmislu</a:t>
            </a:r>
            <a:r>
              <a:rPr lang="en-US" dirty="0">
                <a:solidFill>
                  <a:schemeClr val="tx1"/>
                </a:solidFill>
              </a:rPr>
              <a:t>, bez </a:t>
            </a:r>
            <a:r>
              <a:rPr lang="en-US" dirty="0" err="1">
                <a:solidFill>
                  <a:schemeClr val="tx1"/>
                </a:solidFill>
              </a:rPr>
              <a:t>jasnih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tragova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Ovo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psihološki</a:t>
            </a:r>
            <a:r>
              <a:rPr lang="en-US" dirty="0">
                <a:solidFill>
                  <a:srgbClr val="FF0000"/>
                </a:solidFill>
              </a:rPr>
              <a:t> roman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err="1">
                <a:solidFill>
                  <a:schemeClr val="tx1"/>
                </a:solidFill>
              </a:rPr>
              <a:t>oblikovan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ispovijest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junaka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životnog</a:t>
            </a:r>
            <a:r>
              <a:rPr lang="en-US" dirty="0">
                <a:solidFill>
                  <a:schemeClr val="tx1"/>
                </a:solidFill>
              </a:rPr>
              <a:t> puta, u </a:t>
            </a:r>
            <a:r>
              <a:rPr lang="en-US" dirty="0" err="1">
                <a:solidFill>
                  <a:schemeClr val="tx1"/>
                </a:solidFill>
              </a:rPr>
              <a:t>očekivanju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smrti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svodi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bilans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 je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filozofski</a:t>
            </a:r>
            <a:r>
              <a:rPr lang="en-US" dirty="0">
                <a:solidFill>
                  <a:srgbClr val="FF0000"/>
                </a:solidFill>
              </a:rPr>
              <a:t> roman </a:t>
            </a:r>
            <a:r>
              <a:rPr lang="en-US" dirty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čijem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središtu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čovjek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moralno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biće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smisao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njegove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egzistencije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017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158AF0-DDB0-4283-B24A-D1906091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Sveden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osnovni</a:t>
            </a:r>
            <a:r>
              <a:rPr lang="en-US" sz="2800" dirty="0"/>
              <a:t> </a:t>
            </a:r>
            <a:r>
              <a:rPr lang="en-US" sz="2800" dirty="0" err="1"/>
              <a:t>fabularni</a:t>
            </a:r>
            <a:r>
              <a:rPr lang="en-US" sz="2800" dirty="0"/>
              <a:t> </a:t>
            </a:r>
            <a:r>
              <a:rPr lang="en-US" sz="2800" dirty="0" err="1"/>
              <a:t>tok</a:t>
            </a:r>
            <a:r>
              <a:rPr lang="en-US" sz="2800" dirty="0"/>
              <a:t>, </a:t>
            </a:r>
            <a:r>
              <a:rPr lang="en-US" sz="2800" dirty="0" err="1"/>
              <a:t>ovaj</a:t>
            </a:r>
            <a:r>
              <a:rPr lang="en-US" sz="2800" dirty="0"/>
              <a:t> roman je </a:t>
            </a:r>
            <a:r>
              <a:rPr lang="en-US" sz="2800" dirty="0" err="1"/>
              <a:t>istorija</a:t>
            </a:r>
            <a:r>
              <a:rPr lang="en-US" sz="2800" dirty="0"/>
              <a:t> </a:t>
            </a:r>
            <a:r>
              <a:rPr lang="en-US" sz="2800" dirty="0" err="1"/>
              <a:t>jednog</a:t>
            </a:r>
            <a:r>
              <a:rPr lang="en-US" sz="2800" dirty="0"/>
              <a:t> </a:t>
            </a:r>
            <a:r>
              <a:rPr lang="en-US" sz="2800" dirty="0" err="1"/>
              <a:t>muslimanskog</a:t>
            </a:r>
            <a:r>
              <a:rPr lang="en-US" sz="2800" dirty="0"/>
              <a:t> </a:t>
            </a:r>
            <a:r>
              <a:rPr lang="en-US" sz="2800" dirty="0" err="1"/>
              <a:t>derviša</a:t>
            </a:r>
            <a:r>
              <a:rPr lang="en-US" sz="2800" dirty="0"/>
              <a:t> </a:t>
            </a:r>
            <a:r>
              <a:rPr lang="en-US" sz="2800" dirty="0" err="1"/>
              <a:t>Ahmeda</a:t>
            </a:r>
            <a:r>
              <a:rPr lang="en-US" sz="2800" dirty="0"/>
              <a:t> </a:t>
            </a:r>
            <a:r>
              <a:rPr lang="en-US" sz="2800" dirty="0" err="1"/>
              <a:t>Nurudina</a:t>
            </a:r>
            <a:r>
              <a:rPr lang="en-US" sz="2800" dirty="0"/>
              <a:t>, </a:t>
            </a:r>
            <a:r>
              <a:rPr lang="en-US" sz="2800" dirty="0" err="1"/>
              <a:t>šejha</a:t>
            </a:r>
            <a:r>
              <a:rPr lang="en-US" sz="2800" dirty="0"/>
              <a:t> </a:t>
            </a:r>
            <a:r>
              <a:rPr lang="en-US" sz="2800" dirty="0" err="1"/>
              <a:t>tekije</a:t>
            </a:r>
            <a:r>
              <a:rPr lang="en-US" sz="2800" dirty="0"/>
              <a:t> </a:t>
            </a:r>
            <a:r>
              <a:rPr lang="en-US" sz="2800" dirty="0" err="1"/>
              <a:t>mevlevijskog</a:t>
            </a:r>
            <a:r>
              <a:rPr lang="en-US" sz="2800" dirty="0"/>
              <a:t> </a:t>
            </a:r>
            <a:r>
              <a:rPr lang="en-US" sz="2800" dirty="0" err="1"/>
              <a:t>reda</a:t>
            </a:r>
            <a:r>
              <a:rPr lang="en-US" sz="2800" dirty="0"/>
              <a:t>, </a:t>
            </a:r>
            <a:r>
              <a:rPr lang="en-US" sz="2800" dirty="0" err="1"/>
              <a:t>najbrojnijeg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najčistijeg</a:t>
            </a:r>
            <a:r>
              <a:rPr lang="en-US" sz="2800" dirty="0"/>
              <a:t> u </a:t>
            </a:r>
            <a:r>
              <a:rPr lang="en-US" sz="2800" dirty="0" err="1"/>
              <a:t>jednoj</a:t>
            </a:r>
            <a:r>
              <a:rPr lang="en-US" sz="2800" dirty="0"/>
              <a:t> </a:t>
            </a:r>
            <a:r>
              <a:rPr lang="en-US" sz="2800" dirty="0" err="1"/>
              <a:t>bosanskoj</a:t>
            </a:r>
            <a:r>
              <a:rPr lang="en-US" sz="2800" dirty="0"/>
              <a:t> </a:t>
            </a:r>
            <a:r>
              <a:rPr lang="en-US" sz="2800" dirty="0" err="1"/>
              <a:t>kasabi</a:t>
            </a:r>
            <a:r>
              <a:rPr lang="en-US" sz="2800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4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D3D115-1339-4934-93F9-9261BD13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518"/>
          </a:xfrm>
        </p:spPr>
        <p:txBody>
          <a:bodyPr>
            <a:normAutofit fontScale="90000"/>
          </a:bodyPr>
          <a:lstStyle/>
          <a:p>
            <a:r>
              <a:rPr lang="sr-Latn-ME" dirty="0">
                <a:solidFill>
                  <a:srgbClr val="FF0000"/>
                </a:solidFill>
              </a:rPr>
              <a:t>               Struktura romana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909612-CDEE-42B6-9234-26954906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8083"/>
            <a:ext cx="8596668" cy="4523280"/>
          </a:xfrm>
        </p:spPr>
        <p:txBody>
          <a:bodyPr/>
          <a:lstStyle/>
          <a:p>
            <a:r>
              <a:rPr lang="sr-Latn-ME" dirty="0"/>
              <a:t>Roman je podijeljen u dva dijela – 16 poglavlja.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690343E-06FC-4C79-BC85-979FF22F6831}"/>
              </a:ext>
            </a:extLst>
          </p:cNvPr>
          <p:cNvSpPr/>
          <p:nvPr/>
        </p:nvSpPr>
        <p:spPr>
          <a:xfrm>
            <a:off x="2605329" y="1970953"/>
            <a:ext cx="5251409" cy="478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Prvi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sadr</a:t>
            </a:r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ži:</a:t>
            </a:r>
          </a:p>
          <a:p>
            <a:pPr algn="ctr"/>
            <a:endParaRPr lang="sr-Latn-ME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-život u tekiji;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-hapšenje brata Haruna;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-susret sa Ishakom, bjeguncem u noći;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-razgovor sa ocem i misao o spašavanju brata;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-odlazak kod muselima i razgovor sa njim;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-susret sa Hasanom i saznanje o razlozima Harunovog hapšenja;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-Hasan spreman na odricanje imanja da bi spasio Nurudinovog brata;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-napad na Nurudina kao opomena da ne traga za istinom;</a:t>
            </a:r>
          </a:p>
          <a:p>
            <a:pPr marL="285750" indent="-285750" algn="ctr">
              <a:buFontTx/>
              <a:buChar char="-"/>
            </a:pPr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odlazak kod kadije;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-odlazak kod muftije;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-hapšenje Ahmeda Nurudina.</a:t>
            </a:r>
          </a:p>
          <a:p>
            <a:pPr algn="ctr"/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50466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B59C4EA-3F60-4447-B4E2-D9EC4E13E9E8}"/>
              </a:ext>
            </a:extLst>
          </p:cNvPr>
          <p:cNvSpPr/>
          <p:nvPr/>
        </p:nvSpPr>
        <p:spPr>
          <a:xfrm>
            <a:off x="1358283" y="497150"/>
            <a:ext cx="6427434" cy="6134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chemeClr val="tx2"/>
                </a:solidFill>
              </a:rPr>
              <a:t>Drugi dio sadrži:</a:t>
            </a:r>
          </a:p>
          <a:p>
            <a:pPr algn="ctr"/>
            <a:endParaRPr lang="sr-Latn-ME" dirty="0">
              <a:solidFill>
                <a:schemeClr val="tx2"/>
              </a:solidFill>
            </a:endParaRP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-evociranje prošlosti – front i dječak sa fronta, sada Mula-Jusuf; motiv zlatne ptice;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-razgovor sa Mula-Jusufom;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-Nurudinovo vezivanje za hadži Sinanudina;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-Ahmed Nurudin sahranjuje brata Haruna;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-pripovijedanje o Hasanu, o njegovom školovanju, ljubavi, putovanjima...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-Ahmed Nurudin kuje zavjeru;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-pobuna u mjestu i ubistvo kadije;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-Nurudin postaje novi kadija;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-zahtjev da se uhapsi Hasan kako bi Ahmed bio stavljen na probu;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-Nurudin izdaje nalog da se uhapsi prijatelj Hasan;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-oslobađenje Hasana iz zatvora;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-Nurudin je zatvoren u tekiju i čeka smrt.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0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D33D0-4AB2-405B-B61E-EB22687B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518"/>
          </a:xfrm>
        </p:spPr>
        <p:txBody>
          <a:bodyPr>
            <a:normAutofit fontScale="90000"/>
          </a:bodyPr>
          <a:lstStyle/>
          <a:p>
            <a:r>
              <a:rPr lang="sr-Latn-ME" dirty="0"/>
              <a:t>Likovi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29698D-8905-4749-AC33-05BEC9C1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4714"/>
            <a:ext cx="8596668" cy="5038077"/>
          </a:xfrm>
        </p:spPr>
        <p:txBody>
          <a:bodyPr/>
          <a:lstStyle/>
          <a:p>
            <a:r>
              <a:rPr lang="sr-Latn-ME" dirty="0"/>
              <a:t>Pored </a:t>
            </a:r>
            <a:r>
              <a:rPr lang="sr-Latn-ME" dirty="0">
                <a:solidFill>
                  <a:srgbClr val="FF0000"/>
                </a:solidFill>
              </a:rPr>
              <a:t>Ahmeda Nurudina</a:t>
            </a:r>
            <a:r>
              <a:rPr lang="sr-Latn-ME" dirty="0"/>
              <a:t>, roman predočava još nekoliko ljudskih sudbina...</a:t>
            </a:r>
          </a:p>
          <a:p>
            <a:endParaRPr lang="sr-Latn-ME" dirty="0"/>
          </a:p>
          <a:p>
            <a:r>
              <a:rPr lang="sr-Latn-ME" dirty="0">
                <a:solidFill>
                  <a:srgbClr val="FF0000"/>
                </a:solidFill>
              </a:rPr>
              <a:t>Hasan</a:t>
            </a:r>
            <a:r>
              <a:rPr lang="sr-Latn-ME" dirty="0"/>
              <a:t> je neostvareni Nurudin,njegova suprotnost, čovjek oslobođen stega i okrenut životu i vedar prijatelj.</a:t>
            </a:r>
          </a:p>
          <a:p>
            <a:endParaRPr lang="sr-Latn-ME" dirty="0"/>
          </a:p>
          <a:p>
            <a:r>
              <a:rPr lang="sr-Latn-ME" dirty="0">
                <a:solidFill>
                  <a:srgbClr val="FF0000"/>
                </a:solidFill>
              </a:rPr>
              <a:t>Ishak</a:t>
            </a:r>
            <a:r>
              <a:rPr lang="sr-Latn-ME" dirty="0"/>
              <a:t> je je Nurudinova projekcija željenog sebe, san o Nurudinu kakav bi trebalo da bude.</a:t>
            </a:r>
          </a:p>
          <a:p>
            <a:endParaRPr lang="sr-Latn-ME" dirty="0"/>
          </a:p>
          <a:p>
            <a:r>
              <a:rPr lang="sr-Latn-ME" dirty="0">
                <a:solidFill>
                  <a:srgbClr val="FF0000"/>
                </a:solidFill>
              </a:rPr>
              <a:t>Mula-Jusuf</a:t>
            </a:r>
            <a:r>
              <a:rPr lang="sr-Latn-ME" dirty="0"/>
              <a:t> je oličenje nezahvalnosti, potčinjenosti, izdaje, ali i dokaz da čovjek može da postupi neočekivano i da iznenadi spremnošću na žrtvu.</a:t>
            </a:r>
          </a:p>
          <a:p>
            <a:endParaRPr lang="sr-Latn-ME" dirty="0"/>
          </a:p>
          <a:p>
            <a:r>
              <a:rPr lang="sr-Latn-ME" dirty="0">
                <a:solidFill>
                  <a:srgbClr val="FF0000"/>
                </a:solidFill>
              </a:rPr>
              <a:t>Sinanudina</a:t>
            </a:r>
            <a:r>
              <a:rPr lang="sr-Latn-ME" dirty="0"/>
              <a:t> krasi plemenitost, saosjećanje sa onima koji pate, spremnost na žrtvovanje za druge.</a:t>
            </a:r>
          </a:p>
          <a:p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4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8EF274-FE24-4DDF-9F40-1E7BD55577D3}"/>
              </a:ext>
            </a:extLst>
          </p:cNvPr>
          <p:cNvSpPr/>
          <p:nvPr/>
        </p:nvSpPr>
        <p:spPr>
          <a:xfrm>
            <a:off x="3151573" y="982640"/>
            <a:ext cx="2902998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rgbClr val="FF0000"/>
                </a:solidFill>
              </a:rPr>
              <a:t>AHMED NURUDIN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44DCD2C9-9E06-4294-A854-FBF6EA121525}"/>
              </a:ext>
            </a:extLst>
          </p:cNvPr>
          <p:cNvSpPr/>
          <p:nvPr/>
        </p:nvSpPr>
        <p:spPr>
          <a:xfrm>
            <a:off x="3009530" y="1657343"/>
            <a:ext cx="896645" cy="1609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C5D8C947-17EA-4902-8CF7-E14F39380DED}"/>
              </a:ext>
            </a:extLst>
          </p:cNvPr>
          <p:cNvSpPr/>
          <p:nvPr/>
        </p:nvSpPr>
        <p:spPr>
          <a:xfrm>
            <a:off x="5317724" y="1657343"/>
            <a:ext cx="778276" cy="1609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8B64D2D-FA7B-4A02-8243-CEF3FA53837A}"/>
              </a:ext>
            </a:extLst>
          </p:cNvPr>
          <p:cNvSpPr/>
          <p:nvPr/>
        </p:nvSpPr>
        <p:spPr>
          <a:xfrm>
            <a:off x="2052961" y="3346882"/>
            <a:ext cx="1913138" cy="1127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Metafizički</a:t>
            </a:r>
          </a:p>
          <a:p>
            <a:pPr algn="ctr"/>
            <a:r>
              <a:rPr lang="sr-Latn-ME" dirty="0"/>
              <a:t>svijet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D0FA1F3-68F0-4DD4-8D29-EF06E83A47AF}"/>
              </a:ext>
            </a:extLst>
          </p:cNvPr>
          <p:cNvSpPr/>
          <p:nvPr/>
        </p:nvSpPr>
        <p:spPr>
          <a:xfrm>
            <a:off x="5486399" y="3346882"/>
            <a:ext cx="2041865" cy="1127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Egzistencijalni svijet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9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A21F8-7829-4E27-B2D1-39C9F2855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/>
              <a:t>                              </a:t>
            </a:r>
          </a:p>
          <a:p>
            <a:pPr marL="0" indent="0">
              <a:buNone/>
            </a:pPr>
            <a:r>
              <a:rPr lang="sr-Latn-ME" dirty="0"/>
              <a:t>                                                      Kanal Ja-Ja</a:t>
            </a:r>
          </a:p>
          <a:p>
            <a:pPr marL="0" indent="0">
              <a:buNone/>
            </a:pPr>
            <a:r>
              <a:rPr lang="sr-Latn-ME" dirty="0"/>
              <a:t>                                                  Autokomunikacija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60277AE-FD48-4A9E-99C9-01F32B673C87}"/>
              </a:ext>
            </a:extLst>
          </p:cNvPr>
          <p:cNvSpPr/>
          <p:nvPr/>
        </p:nvSpPr>
        <p:spPr>
          <a:xfrm>
            <a:off x="3794938" y="319489"/>
            <a:ext cx="2663301" cy="1917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chemeClr val="tx1"/>
                </a:solidFill>
              </a:rPr>
              <a:t>Pripovijedanje u 1.licu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="" xmlns:a16="http://schemas.microsoft.com/office/drawing/2014/main" id="{68A28A53-8093-46EC-AA19-5ABC58F81BF7}"/>
              </a:ext>
            </a:extLst>
          </p:cNvPr>
          <p:cNvSpPr/>
          <p:nvPr/>
        </p:nvSpPr>
        <p:spPr>
          <a:xfrm>
            <a:off x="6458239" y="1166129"/>
            <a:ext cx="1141046" cy="19176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="" xmlns:a16="http://schemas.microsoft.com/office/drawing/2014/main" id="{E45DF740-775E-4CD7-96FD-AEC810A8BE38}"/>
              </a:ext>
            </a:extLst>
          </p:cNvPr>
          <p:cNvSpPr/>
          <p:nvPr/>
        </p:nvSpPr>
        <p:spPr>
          <a:xfrm>
            <a:off x="2565646" y="1166129"/>
            <a:ext cx="1229291" cy="20863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7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DD1832-0EAC-4A8B-AD3C-8C6C9C27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solidFill>
                  <a:schemeClr val="tx1"/>
                </a:solidFill>
              </a:rPr>
              <a:t>Istraživački zadaci: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EEE407-3AFA-421E-80F1-332EF8B4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U naslovu romana sadržana je imenica smrt. Kako je prikazan fenomen smrti?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Pronaći u tekstu segmente koji ilustruju motiv smrti.</a:t>
            </a:r>
          </a:p>
          <a:p>
            <a:pPr>
              <a:buFont typeface="Wingdings" panose="05000000000000000000" pitchFamily="2" charset="2"/>
              <a:buChar char="q"/>
            </a:pPr>
            <a:endParaRPr lang="sr-Latn-ME" dirty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Kojim postupcima autor gradi ženske likove? Kakva je njihova uloga u romanu?</a:t>
            </a:r>
          </a:p>
          <a:p>
            <a:pPr>
              <a:buFont typeface="Wingdings" panose="05000000000000000000" pitchFamily="2" charset="2"/>
              <a:buChar char="q"/>
            </a:pPr>
            <a:endParaRPr lang="sr-Latn-ME" dirty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Funkcija odlomaka iz </a:t>
            </a:r>
            <a:r>
              <a:rPr lang="sr-Latn-ME" i="1" dirty="0"/>
              <a:t>Kurana.</a:t>
            </a:r>
          </a:p>
        </p:txBody>
      </p:sp>
    </p:spTree>
    <p:extLst>
      <p:ext uri="{BB962C8B-B14F-4D97-AF65-F5344CB8AC3E}">
        <p14:creationId xmlns:p14="http://schemas.microsoft.com/office/powerpoint/2010/main" val="231444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CF4CF331-5C9E-4D26-9F25-AC2F528E5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2" y="248575"/>
            <a:ext cx="6249879" cy="6223245"/>
          </a:xfrm>
        </p:spPr>
      </p:pic>
    </p:spTree>
    <p:extLst>
      <p:ext uri="{BB962C8B-B14F-4D97-AF65-F5344CB8AC3E}">
        <p14:creationId xmlns:p14="http://schemas.microsoft.com/office/powerpoint/2010/main" val="333772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40395-F861-45EF-8907-D62B7E91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072"/>
          </a:xfrm>
        </p:spPr>
        <p:txBody>
          <a:bodyPr>
            <a:normAutofit/>
          </a:bodyPr>
          <a:lstStyle/>
          <a:p>
            <a:r>
              <a:rPr lang="en-US" sz="2800" dirty="0"/>
              <a:t>Mehmed </a:t>
            </a:r>
            <a:r>
              <a:rPr lang="en-US" sz="2800" dirty="0" err="1"/>
              <a:t>Meša</a:t>
            </a:r>
            <a:r>
              <a:rPr lang="en-US" sz="2800" dirty="0"/>
              <a:t> </a:t>
            </a:r>
            <a:r>
              <a:rPr lang="en-US" sz="2800" dirty="0" err="1"/>
              <a:t>Selimović</a:t>
            </a:r>
            <a:r>
              <a:rPr lang="en-US" sz="2800" dirty="0"/>
              <a:t> (1910-1982)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03A4BB-1577-4775-B5C3-0BB390BEE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9870"/>
            <a:ext cx="8596668" cy="2864173"/>
          </a:xfrm>
        </p:spPr>
        <p:txBody>
          <a:bodyPr/>
          <a:lstStyle/>
          <a:p>
            <a:r>
              <a:rPr lang="en-US" dirty="0"/>
              <a:t>…je </a:t>
            </a:r>
            <a:r>
              <a:rPr lang="en-US" dirty="0" err="1"/>
              <a:t>rođen</a:t>
            </a:r>
            <a:r>
              <a:rPr lang="en-US" dirty="0"/>
              <a:t> u </a:t>
            </a:r>
            <a:r>
              <a:rPr lang="en-US" dirty="0" err="1"/>
              <a:t>Tuzli</a:t>
            </a:r>
            <a:r>
              <a:rPr lang="en-US" dirty="0"/>
              <a:t>. </a:t>
            </a:r>
            <a:r>
              <a:rPr lang="en-US" dirty="0" err="1"/>
              <a:t>Diplomirao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Filozofskom</a:t>
            </a:r>
            <a:r>
              <a:rPr lang="en-US" dirty="0"/>
              <a:t> </a:t>
            </a:r>
            <a:r>
              <a:rPr lang="en-US" dirty="0" err="1"/>
              <a:t>fakultetu</a:t>
            </a:r>
            <a:r>
              <a:rPr lang="en-US" dirty="0"/>
              <a:t> u </a:t>
            </a:r>
            <a:r>
              <a:rPr lang="en-US" dirty="0" err="1"/>
              <a:t>Beogradu</a:t>
            </a:r>
            <a:r>
              <a:rPr lang="en-US" dirty="0"/>
              <a:t>. </a:t>
            </a:r>
          </a:p>
          <a:p>
            <a:r>
              <a:rPr lang="en-US" dirty="0"/>
              <a:t>Do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svjetskog</a:t>
            </a:r>
            <a:r>
              <a:rPr lang="en-US" dirty="0"/>
              <a:t> rata radio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 u </a:t>
            </a:r>
            <a:r>
              <a:rPr lang="en-US" dirty="0" err="1"/>
              <a:t>Gimnaziji</a:t>
            </a:r>
            <a:r>
              <a:rPr lang="en-US" dirty="0"/>
              <a:t>.</a:t>
            </a:r>
          </a:p>
          <a:p>
            <a:r>
              <a:rPr lang="en-US" dirty="0" err="1"/>
              <a:t>Tokom</a:t>
            </a:r>
            <a:r>
              <a:rPr lang="en-US" dirty="0"/>
              <a:t> rata bio je </a:t>
            </a:r>
            <a:r>
              <a:rPr lang="en-US" dirty="0" err="1"/>
              <a:t>zatvoren</a:t>
            </a:r>
            <a:r>
              <a:rPr lang="en-US" dirty="0"/>
              <a:t>, a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učesnik</a:t>
            </a:r>
            <a:r>
              <a:rPr lang="en-US" dirty="0"/>
              <a:t> NOB-a. </a:t>
            </a:r>
            <a:r>
              <a:rPr lang="en-US" dirty="0" err="1"/>
              <a:t>Poslije</a:t>
            </a:r>
            <a:r>
              <a:rPr lang="en-US" dirty="0"/>
              <a:t> rata radio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univerzitetski</a:t>
            </a:r>
            <a:r>
              <a:rPr lang="en-US" dirty="0"/>
              <a:t> </a:t>
            </a:r>
            <a:r>
              <a:rPr lang="en-US" dirty="0" err="1"/>
              <a:t>nastavnik</a:t>
            </a:r>
            <a:r>
              <a:rPr lang="en-US" dirty="0"/>
              <a:t>, </a:t>
            </a:r>
            <a:r>
              <a:rPr lang="en-US" dirty="0" err="1"/>
              <a:t>funkcioner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sr-Latn-ME" dirty="0"/>
              <a:t>k</a:t>
            </a:r>
            <a:r>
              <a:rPr lang="en-US" dirty="0" err="1"/>
              <a:t>ulture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urednik</a:t>
            </a:r>
            <a:r>
              <a:rPr lang="en-US" dirty="0"/>
              <a:t>.</a:t>
            </a:r>
          </a:p>
          <a:p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tematski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žanrovski</a:t>
            </a:r>
            <a:r>
              <a:rPr lang="en-US" dirty="0"/>
              <a:t> </a:t>
            </a:r>
            <a:r>
              <a:rPr lang="en-US" dirty="0" err="1"/>
              <a:t>raznovrsno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 </a:t>
            </a:r>
            <a:r>
              <a:rPr lang="en-US" dirty="0" err="1"/>
              <a:t>doživjelo</a:t>
            </a:r>
            <a:r>
              <a:rPr lang="en-US" dirty="0"/>
              <a:t> je </a:t>
            </a:r>
            <a:r>
              <a:rPr lang="en-US" dirty="0" err="1"/>
              <a:t>punu</a:t>
            </a:r>
            <a:r>
              <a:rPr lang="en-US" dirty="0"/>
              <a:t> </a:t>
            </a:r>
            <a:r>
              <a:rPr lang="en-US" dirty="0" err="1"/>
              <a:t>afirmaciju</a:t>
            </a:r>
            <a:r>
              <a:rPr lang="en-US" dirty="0"/>
              <a:t> u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polovini</a:t>
            </a:r>
            <a:r>
              <a:rPr lang="en-US" dirty="0"/>
              <a:t> </a:t>
            </a:r>
            <a:r>
              <a:rPr lang="en-US" dirty="0" err="1"/>
              <a:t>šezdesetih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XX </a:t>
            </a:r>
            <a:r>
              <a:rPr lang="en-US" dirty="0" err="1"/>
              <a:t>vijeka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74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D1EB3C-9064-4B68-847F-C6C072E1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solidFill>
                  <a:schemeClr val="tx1"/>
                </a:solidFill>
              </a:rPr>
              <a:t>Objavio je...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AC1D4A5-B982-4C68-885A-020316017016}"/>
              </a:ext>
            </a:extLst>
          </p:cNvPr>
          <p:cNvSpPr/>
          <p:nvPr/>
        </p:nvSpPr>
        <p:spPr>
          <a:xfrm>
            <a:off x="914400" y="2160590"/>
            <a:ext cx="3488923" cy="266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rgbClr val="FF0000"/>
                </a:solidFill>
              </a:rPr>
              <a:t>Kratke proze:</a:t>
            </a:r>
          </a:p>
          <a:p>
            <a:pPr algn="ctr"/>
            <a:endParaRPr lang="sr-Latn-ME" dirty="0">
              <a:solidFill>
                <a:srgbClr val="FF0000"/>
              </a:solidFill>
            </a:endParaRPr>
          </a:p>
          <a:p>
            <a:pPr algn="ctr"/>
            <a:r>
              <a:rPr lang="sr-Latn-ME" dirty="0">
                <a:solidFill>
                  <a:srgbClr val="FF0000"/>
                </a:solidFill>
              </a:rPr>
              <a:t>„Prva četa“</a:t>
            </a:r>
          </a:p>
          <a:p>
            <a:pPr algn="ctr"/>
            <a:r>
              <a:rPr lang="sr-Latn-ME" dirty="0">
                <a:solidFill>
                  <a:srgbClr val="FF0000"/>
                </a:solidFill>
              </a:rPr>
              <a:t>„Tišine“</a:t>
            </a:r>
          </a:p>
          <a:p>
            <a:pPr algn="ctr"/>
            <a:r>
              <a:rPr lang="sr-Latn-ME" dirty="0">
                <a:solidFill>
                  <a:srgbClr val="FF0000"/>
                </a:solidFill>
              </a:rPr>
              <a:t>„Tuđa zemlja“</a:t>
            </a:r>
          </a:p>
          <a:p>
            <a:pPr algn="ctr"/>
            <a:r>
              <a:rPr lang="sr-Latn-ME" dirty="0">
                <a:solidFill>
                  <a:srgbClr val="FF0000"/>
                </a:solidFill>
              </a:rPr>
              <a:t>„Djevojka crvene kose“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812EADF-4019-4CF7-9F30-5F828ADD4D56}"/>
              </a:ext>
            </a:extLst>
          </p:cNvPr>
          <p:cNvSpPr/>
          <p:nvPr/>
        </p:nvSpPr>
        <p:spPr>
          <a:xfrm>
            <a:off x="5690587" y="609600"/>
            <a:ext cx="3583415" cy="2649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rgbClr val="C00000"/>
                </a:solidFill>
              </a:rPr>
              <a:t>Romane:</a:t>
            </a:r>
          </a:p>
          <a:p>
            <a:pPr algn="ctr"/>
            <a:endParaRPr lang="sr-Latn-ME" dirty="0">
              <a:solidFill>
                <a:srgbClr val="C00000"/>
              </a:solidFill>
            </a:endParaRP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„Tvrđava“</a:t>
            </a: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„Derviš i smrt“</a:t>
            </a: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„Magla i mjesečina“</a:t>
            </a: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„Ostrvo“</a:t>
            </a: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„Krug“</a:t>
            </a:r>
          </a:p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3944D39-2CA8-47F7-9D93-9269AEB0103B}"/>
              </a:ext>
            </a:extLst>
          </p:cNvPr>
          <p:cNvSpPr/>
          <p:nvPr/>
        </p:nvSpPr>
        <p:spPr>
          <a:xfrm>
            <a:off x="4779150" y="3599265"/>
            <a:ext cx="3249225" cy="2649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rgbClr val="002060"/>
                </a:solidFill>
              </a:rPr>
              <a:t>Eseje:</a:t>
            </a:r>
          </a:p>
          <a:p>
            <a:pPr algn="ctr"/>
            <a:endParaRPr lang="sr-Latn-ME" dirty="0">
              <a:solidFill>
                <a:srgbClr val="002060"/>
              </a:solidFill>
            </a:endParaRPr>
          </a:p>
          <a:p>
            <a:pPr algn="ctr"/>
            <a:r>
              <a:rPr lang="sr-Latn-ME" dirty="0">
                <a:solidFill>
                  <a:srgbClr val="002060"/>
                </a:solidFill>
              </a:rPr>
              <a:t>„Za i protiv Vuka“</a:t>
            </a:r>
          </a:p>
          <a:p>
            <a:pPr algn="ctr"/>
            <a:r>
              <a:rPr lang="sr-Latn-ME" dirty="0">
                <a:solidFill>
                  <a:srgbClr val="002060"/>
                </a:solidFill>
              </a:rPr>
              <a:t>„Pisci, mišljenja i razgovori“</a:t>
            </a:r>
          </a:p>
          <a:p>
            <a:pPr algn="ctr"/>
            <a:r>
              <a:rPr lang="sr-Latn-ME" dirty="0">
                <a:solidFill>
                  <a:srgbClr val="002060"/>
                </a:solidFill>
              </a:rPr>
              <a:t>„Sjećanja“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8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3F676FC-B5E2-4A42-B5C9-E3FE32392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09" y="260297"/>
            <a:ext cx="4160614" cy="4782498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9872E8-91D2-46E2-8688-04604287A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96" y="1065320"/>
            <a:ext cx="3427816" cy="4039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511360-7563-4EA6-961A-74D7F611D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9" y="2171577"/>
            <a:ext cx="2997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5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74AA0B-DC8F-4BD7-BBA0-48A48E88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5057"/>
            <a:ext cx="8596668" cy="1535343"/>
          </a:xfrm>
        </p:spPr>
        <p:txBody>
          <a:bodyPr>
            <a:normAutofit fontScale="90000"/>
          </a:bodyPr>
          <a:lstStyle/>
          <a:p>
            <a:r>
              <a:rPr lang="sr-Latn-ME" dirty="0">
                <a:solidFill>
                  <a:srgbClr val="C00000"/>
                </a:solidFill>
              </a:rPr>
              <a:t>Kako je nastao roman „Derviš i smrt“</a:t>
            </a:r>
            <a:br>
              <a:rPr lang="sr-Latn-ME" dirty="0">
                <a:solidFill>
                  <a:srgbClr val="C00000"/>
                </a:solidFill>
              </a:rPr>
            </a:br>
            <a:r>
              <a:rPr lang="sr-Latn-ME" dirty="0">
                <a:solidFill>
                  <a:srgbClr val="C00000"/>
                </a:solidFill>
              </a:rPr>
              <a:t/>
            </a:r>
            <a:br>
              <a:rPr lang="sr-Latn-ME" dirty="0">
                <a:solidFill>
                  <a:srgbClr val="C00000"/>
                </a:solidFill>
              </a:rPr>
            </a:br>
            <a:r>
              <a:rPr lang="sr-Latn-ME" dirty="0">
                <a:solidFill>
                  <a:srgbClr val="C00000"/>
                </a:solidFill>
              </a:rPr>
              <a:t>-ispovijest pisca-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785F16-7A05-499D-BF98-30003831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70" y="2219416"/>
            <a:ext cx="9381066" cy="463858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Krajem</a:t>
            </a:r>
            <a:r>
              <a:rPr lang="en-US" dirty="0"/>
              <a:t> 1944.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strijeljan</a:t>
            </a:r>
            <a:r>
              <a:rPr lang="en-US" dirty="0"/>
              <a:t> je u </a:t>
            </a:r>
            <a:r>
              <a:rPr lang="en-US" dirty="0" err="1"/>
              <a:t>Tuzli</a:t>
            </a:r>
            <a:r>
              <a:rPr lang="en-US" dirty="0"/>
              <a:t>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najstariji</a:t>
            </a:r>
            <a:r>
              <a:rPr lang="en-US" dirty="0"/>
              <a:t> brat, </a:t>
            </a:r>
            <a:r>
              <a:rPr lang="en-US" dirty="0" err="1"/>
              <a:t>partizan</a:t>
            </a:r>
            <a:r>
              <a:rPr lang="en-US" dirty="0"/>
              <a:t>, </a:t>
            </a:r>
            <a:r>
              <a:rPr lang="en-US" dirty="0" err="1"/>
              <a:t>oficir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dirty="0" err="1"/>
              <a:t>Tuzlanskog</a:t>
            </a:r>
            <a:r>
              <a:rPr lang="en-US" dirty="0"/>
              <a:t> </a:t>
            </a:r>
            <a:r>
              <a:rPr lang="en-US" dirty="0" err="1"/>
              <a:t>vojnog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, </a:t>
            </a:r>
            <a:r>
              <a:rPr lang="en-US" dirty="0" err="1"/>
              <a:t>presudom</a:t>
            </a:r>
            <a:r>
              <a:rPr lang="en-US" dirty="0"/>
              <a:t> </a:t>
            </a:r>
            <a:r>
              <a:rPr lang="en-US" dirty="0" err="1"/>
              <a:t>vojnog</a:t>
            </a:r>
            <a:r>
              <a:rPr lang="en-US" dirty="0"/>
              <a:t> </a:t>
            </a:r>
            <a:r>
              <a:rPr lang="en-US" dirty="0" err="1"/>
              <a:t>suda</a:t>
            </a:r>
            <a:r>
              <a:rPr lang="en-US" dirty="0"/>
              <a:t> III </a:t>
            </a:r>
            <a:r>
              <a:rPr lang="en-US" dirty="0" err="1"/>
              <a:t>korpusa</a:t>
            </a:r>
            <a:r>
              <a:rPr lang="en-US" dirty="0"/>
              <a:t>. (</a:t>
            </a:r>
            <a:r>
              <a:rPr lang="en-US" dirty="0" err="1"/>
              <a:t>Imena</a:t>
            </a:r>
            <a:r>
              <a:rPr lang="en-US" dirty="0"/>
              <a:t> ne </a:t>
            </a:r>
            <a:r>
              <a:rPr lang="en-US" dirty="0" err="1"/>
              <a:t>navodim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, </a:t>
            </a:r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znam</a:t>
            </a:r>
            <a:r>
              <a:rPr lang="en-US" dirty="0"/>
              <a:t>; </a:t>
            </a:r>
            <a:r>
              <a:rPr lang="en-US" dirty="0" err="1"/>
              <a:t>oni</a:t>
            </a:r>
            <a:r>
              <a:rPr lang="en-US" dirty="0"/>
              <a:t> ne </a:t>
            </a:r>
            <a:r>
              <a:rPr lang="en-US" dirty="0" err="1"/>
              <a:t>znaju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se ne </a:t>
            </a:r>
            <a:r>
              <a:rPr lang="en-US" dirty="0" err="1"/>
              <a:t>sjećaju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učinili</a:t>
            </a:r>
            <a:r>
              <a:rPr lang="en-US" dirty="0"/>
              <a:t> </a:t>
            </a:r>
            <a:r>
              <a:rPr lang="en-US" dirty="0" err="1"/>
              <a:t>mome</a:t>
            </a:r>
            <a:r>
              <a:rPr lang="en-US" dirty="0"/>
              <a:t> </a:t>
            </a:r>
            <a:r>
              <a:rPr lang="en-US" dirty="0" err="1"/>
              <a:t>bratu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, </a:t>
            </a:r>
            <a:r>
              <a:rPr lang="en-US" dirty="0" err="1"/>
              <a:t>uvjerio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u to </a:t>
            </a:r>
            <a:r>
              <a:rPr lang="en-US" dirty="0" err="1"/>
              <a:t>nedavno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mi je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pružio</a:t>
            </a:r>
            <a:r>
              <a:rPr lang="en-US" dirty="0"/>
              <a:t> </a:t>
            </a:r>
            <a:r>
              <a:rPr lang="en-US" dirty="0" err="1"/>
              <a:t>ruku</a:t>
            </a:r>
            <a:r>
              <a:rPr lang="en-US" dirty="0"/>
              <a:t> a ja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prihvatio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on je </a:t>
            </a:r>
            <a:r>
              <a:rPr lang="en-US" dirty="0" err="1"/>
              <a:t>začuđeno</a:t>
            </a:r>
            <a:r>
              <a:rPr lang="en-US" dirty="0"/>
              <a:t> </a:t>
            </a:r>
            <a:r>
              <a:rPr lang="en-US" dirty="0" err="1"/>
              <a:t>pitao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prijatelje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to </a:t>
            </a:r>
            <a:r>
              <a:rPr lang="en-US" dirty="0" err="1"/>
              <a:t>ljutim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?) Na </a:t>
            </a:r>
            <a:r>
              <a:rPr lang="en-US" dirty="0" err="1"/>
              <a:t>afišama</a:t>
            </a:r>
            <a:r>
              <a:rPr lang="en-US" dirty="0"/>
              <a:t> </a:t>
            </a:r>
            <a:r>
              <a:rPr lang="en-US" dirty="0" err="1"/>
              <a:t>izlijepljenim</a:t>
            </a:r>
            <a:r>
              <a:rPr lang="en-US" dirty="0"/>
              <a:t> po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pisalo</a:t>
            </a:r>
            <a:r>
              <a:rPr lang="en-US" dirty="0"/>
              <a:t> je da je </a:t>
            </a:r>
            <a:r>
              <a:rPr lang="en-US" dirty="0" err="1"/>
              <a:t>Šefkija</a:t>
            </a:r>
            <a:r>
              <a:rPr lang="en-US" dirty="0"/>
              <a:t> </a:t>
            </a:r>
            <a:r>
              <a:rPr lang="en-US" dirty="0" err="1"/>
              <a:t>Selimović</a:t>
            </a:r>
            <a:r>
              <a:rPr lang="en-US" dirty="0"/>
              <a:t> </a:t>
            </a:r>
            <a:r>
              <a:rPr lang="en-US" dirty="0" err="1"/>
              <a:t>osuđen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strijeljanjem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magazina</a:t>
            </a:r>
            <a:r>
              <a:rPr lang="en-US" dirty="0"/>
              <a:t> GUND-a (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narodnih</a:t>
            </a:r>
            <a:r>
              <a:rPr lang="en-US" dirty="0"/>
              <a:t> do-bara) </a:t>
            </a:r>
            <a:r>
              <a:rPr lang="en-US" dirty="0" err="1"/>
              <a:t>uzeo</a:t>
            </a:r>
            <a:r>
              <a:rPr lang="en-US" dirty="0"/>
              <a:t> </a:t>
            </a:r>
            <a:r>
              <a:rPr lang="en-US" dirty="0" err="1"/>
              <a:t>krevet</a:t>
            </a:r>
            <a:r>
              <a:rPr lang="en-US" dirty="0"/>
              <a:t>, </a:t>
            </a:r>
            <a:r>
              <a:rPr lang="en-US" dirty="0" err="1"/>
              <a:t>ormar</a:t>
            </a:r>
            <a:r>
              <a:rPr lang="en-US" dirty="0"/>
              <a:t>, </a:t>
            </a:r>
            <a:r>
              <a:rPr lang="en-US" dirty="0" err="1"/>
              <a:t>stolicu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sitnice</a:t>
            </a:r>
            <a:r>
              <a:rPr lang="en-US" dirty="0"/>
              <a:t>, a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stroga</a:t>
            </a:r>
            <a:r>
              <a:rPr lang="en-US" dirty="0"/>
              <a:t> </a:t>
            </a:r>
            <a:r>
              <a:rPr lang="en-US" dirty="0" err="1"/>
              <a:t>presuda</a:t>
            </a:r>
            <a:r>
              <a:rPr lang="en-US" dirty="0"/>
              <a:t> je </a:t>
            </a:r>
            <a:r>
              <a:rPr lang="en-US" dirty="0" err="1"/>
              <a:t>donesena</a:t>
            </a:r>
            <a:r>
              <a:rPr lang="en-US" dirty="0"/>
              <a:t>, </a:t>
            </a:r>
            <a:r>
              <a:rPr lang="en-US" dirty="0" err="1"/>
              <a:t>piše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objavi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okrivljeni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poznate</a:t>
            </a:r>
            <a:r>
              <a:rPr lang="en-US" dirty="0"/>
              <a:t> </a:t>
            </a:r>
            <a:r>
              <a:rPr lang="en-US" dirty="0" err="1"/>
              <a:t>partizanske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se </a:t>
            </a:r>
            <a:r>
              <a:rPr lang="en-US" dirty="0" err="1"/>
              <a:t>naša</a:t>
            </a:r>
            <a:r>
              <a:rPr lang="en-US" dirty="0"/>
              <a:t> </a:t>
            </a:r>
            <a:r>
              <a:rPr lang="en-US" dirty="0" err="1"/>
              <a:t>porodična</a:t>
            </a:r>
            <a:r>
              <a:rPr lang="en-US" dirty="0"/>
              <a:t> </a:t>
            </a:r>
            <a:r>
              <a:rPr lang="en-US" dirty="0" err="1"/>
              <a:t>privrženost</a:t>
            </a:r>
            <a:r>
              <a:rPr lang="en-US" dirty="0"/>
              <a:t> </a:t>
            </a:r>
            <a:r>
              <a:rPr lang="en-US" dirty="0" err="1"/>
              <a:t>revoluciji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naša</a:t>
            </a:r>
            <a:r>
              <a:rPr lang="en-US" dirty="0"/>
              <a:t> </a:t>
            </a:r>
            <a:r>
              <a:rPr lang="en-US" dirty="0" err="1"/>
              <a:t>zanesenost</a:t>
            </a:r>
            <a:r>
              <a:rPr lang="en-US" dirty="0"/>
              <a:t> </a:t>
            </a:r>
            <a:r>
              <a:rPr lang="en-US" dirty="0" err="1"/>
              <a:t>okrenula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pretvorila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u </a:t>
            </a:r>
            <a:r>
              <a:rPr lang="en-US" dirty="0" err="1"/>
              <a:t>žrtve</a:t>
            </a:r>
            <a:r>
              <a:rPr lang="en-US" dirty="0"/>
              <a:t>. A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okrivljeni</a:t>
            </a:r>
            <a:r>
              <a:rPr lang="en-US" dirty="0"/>
              <a:t>, </a:t>
            </a:r>
            <a:r>
              <a:rPr lang="en-US" dirty="0" err="1"/>
              <a:t>moj</a:t>
            </a:r>
            <a:r>
              <a:rPr lang="en-US" dirty="0"/>
              <a:t> brat,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ustaše</a:t>
            </a:r>
            <a:r>
              <a:rPr lang="en-US" dirty="0"/>
              <a:t> </a:t>
            </a:r>
            <a:r>
              <a:rPr lang="en-US" dirty="0" err="1"/>
              <a:t>odnijeli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stana</a:t>
            </a:r>
            <a:r>
              <a:rPr lang="en-US" dirty="0"/>
              <a:t>, </a:t>
            </a:r>
            <a:r>
              <a:rPr lang="en-US" dirty="0" err="1"/>
              <a:t>očekivao</a:t>
            </a:r>
            <a:r>
              <a:rPr lang="en-US" dirty="0"/>
              <a:t> je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ženu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slučajno</a:t>
            </a:r>
            <a:r>
              <a:rPr lang="en-US" dirty="0"/>
              <a:t> </a:t>
            </a:r>
            <a:r>
              <a:rPr lang="en-US" dirty="0" err="1"/>
              <a:t>ostala</a:t>
            </a:r>
            <a:r>
              <a:rPr lang="en-US" dirty="0"/>
              <a:t> </a:t>
            </a:r>
            <a:r>
              <a:rPr lang="en-US" dirty="0" err="1"/>
              <a:t>živa</a:t>
            </a:r>
            <a:r>
              <a:rPr lang="en-US" dirty="0"/>
              <a:t> u </a:t>
            </a:r>
            <a:r>
              <a:rPr lang="en-US" dirty="0" err="1"/>
              <a:t>koncentracionom</a:t>
            </a:r>
            <a:r>
              <a:rPr lang="en-US" dirty="0"/>
              <a:t> </a:t>
            </a:r>
            <a:r>
              <a:rPr lang="en-US" dirty="0" err="1"/>
              <a:t>logoru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je da se </a:t>
            </a:r>
            <a:r>
              <a:rPr lang="en-US" dirty="0" err="1"/>
              <a:t>vrati</a:t>
            </a:r>
            <a:r>
              <a:rPr lang="en-US" dirty="0"/>
              <a:t> u </a:t>
            </a:r>
            <a:r>
              <a:rPr lang="en-US" dirty="0" err="1"/>
              <a:t>Tuzlu</a:t>
            </a:r>
            <a:r>
              <a:rPr lang="en-US" dirty="0"/>
              <a:t>.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čuo</a:t>
            </a:r>
            <a:r>
              <a:rPr lang="en-US" dirty="0"/>
              <a:t> da je </a:t>
            </a:r>
            <a:r>
              <a:rPr lang="en-US" dirty="0" err="1"/>
              <a:t>Sefkija</a:t>
            </a:r>
            <a:r>
              <a:rPr lang="en-US" dirty="0"/>
              <a:t> </a:t>
            </a:r>
            <a:r>
              <a:rPr lang="en-US" dirty="0" err="1"/>
              <a:t>strijeljan</a:t>
            </a:r>
            <a:r>
              <a:rPr lang="en-US" dirty="0"/>
              <a:t>, </a:t>
            </a:r>
            <a:r>
              <a:rPr lang="en-US" dirty="0" err="1"/>
              <a:t>doživio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šok</a:t>
            </a:r>
            <a:r>
              <a:rPr lang="en-US" dirty="0"/>
              <a:t>. </a:t>
            </a:r>
            <a:r>
              <a:rPr lang="en-US" dirty="0" err="1"/>
              <a:t>Ležao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nemoćan</a:t>
            </a:r>
            <a:r>
              <a:rPr lang="en-US" dirty="0"/>
              <a:t> da </a:t>
            </a:r>
            <a:r>
              <a:rPr lang="en-US" dirty="0" err="1"/>
              <a:t>išta</a:t>
            </a:r>
            <a:r>
              <a:rPr lang="en-US" dirty="0"/>
              <a:t> </a:t>
            </a:r>
            <a:r>
              <a:rPr lang="en-US" dirty="0" err="1"/>
              <a:t>shvatim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neprestano</a:t>
            </a:r>
            <a:r>
              <a:rPr lang="en-US" dirty="0"/>
              <a:t> </a:t>
            </a:r>
            <a:r>
              <a:rPr lang="en-US" dirty="0" err="1"/>
              <a:t>plakao</a:t>
            </a:r>
            <a:r>
              <a:rPr lang="en-US" dirty="0"/>
              <a:t>.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dana </a:t>
            </a:r>
            <a:r>
              <a:rPr lang="en-US" dirty="0" err="1"/>
              <a:t>došao</a:t>
            </a:r>
            <a:r>
              <a:rPr lang="en-US" dirty="0"/>
              <a:t> mi je </a:t>
            </a:r>
            <a:r>
              <a:rPr lang="en-US" dirty="0" err="1"/>
              <a:t>šofer</a:t>
            </a:r>
            <a:r>
              <a:rPr lang="en-US" dirty="0"/>
              <a:t> UDB-e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moga</a:t>
            </a:r>
            <a:r>
              <a:rPr lang="en-US" dirty="0"/>
              <a:t> </a:t>
            </a:r>
            <a:r>
              <a:rPr lang="en-US" dirty="0" err="1"/>
              <a:t>brata</a:t>
            </a:r>
            <a:r>
              <a:rPr lang="en-US" dirty="0"/>
              <a:t> </a:t>
            </a:r>
            <a:r>
              <a:rPr lang="en-US" dirty="0" err="1"/>
              <a:t>odvezao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strijeljanje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donio</a:t>
            </a:r>
            <a:r>
              <a:rPr lang="en-US" dirty="0"/>
              <a:t> mi </a:t>
            </a:r>
            <a:r>
              <a:rPr lang="en-US" dirty="0" err="1"/>
              <a:t>poruku</a:t>
            </a:r>
            <a:r>
              <a:rPr lang="en-US" dirty="0"/>
              <a:t> od </a:t>
            </a:r>
            <a:r>
              <a:rPr lang="en-US" dirty="0" err="1"/>
              <a:t>mrtvog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. </a:t>
            </a:r>
            <a:r>
              <a:rPr lang="en-US" dirty="0" err="1"/>
              <a:t>Šefkija</a:t>
            </a:r>
            <a:r>
              <a:rPr lang="en-US" dirty="0"/>
              <a:t> je bio </a:t>
            </a:r>
            <a:r>
              <a:rPr lang="en-US" dirty="0" err="1"/>
              <a:t>miran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strijeljanje</a:t>
            </a:r>
            <a:r>
              <a:rPr lang="en-US" dirty="0"/>
              <a:t>; </a:t>
            </a:r>
            <a:r>
              <a:rPr lang="en-US" dirty="0" err="1"/>
              <a:t>rekao</a:t>
            </a:r>
            <a:r>
              <a:rPr lang="en-US" dirty="0"/>
              <a:t> je: - </a:t>
            </a:r>
            <a:r>
              <a:rPr lang="en-US" dirty="0" err="1"/>
              <a:t>pozdravi</a:t>
            </a:r>
            <a:r>
              <a:rPr lang="en-US" dirty="0"/>
              <a:t> </a:t>
            </a:r>
            <a:r>
              <a:rPr lang="en-US" dirty="0" err="1"/>
              <a:t>Mešu</a:t>
            </a:r>
            <a:r>
              <a:rPr lang="en-US" dirty="0"/>
              <a:t>, </a:t>
            </a:r>
            <a:r>
              <a:rPr lang="en-US" dirty="0" err="1"/>
              <a:t>reci</a:t>
            </a:r>
            <a:r>
              <a:rPr lang="en-US" dirty="0"/>
              <a:t> mu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nevin</a:t>
            </a:r>
            <a:r>
              <a:rPr lang="en-US" dirty="0"/>
              <a:t>. Ja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znao</a:t>
            </a:r>
            <a:r>
              <a:rPr lang="en-US" dirty="0"/>
              <a:t> da je </a:t>
            </a:r>
            <a:r>
              <a:rPr lang="en-US" dirty="0" err="1"/>
              <a:t>nevin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sudije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tvrdile</a:t>
            </a:r>
            <a:r>
              <a:rPr lang="en-US" dirty="0"/>
              <a:t> </a:t>
            </a:r>
            <a:r>
              <a:rPr lang="en-US" dirty="0" err="1"/>
              <a:t>drukčije</a:t>
            </a:r>
            <a:r>
              <a:rPr lang="en-US" dirty="0"/>
              <a:t>. </a:t>
            </a:r>
            <a:r>
              <a:rPr lang="en-US" dirty="0" err="1"/>
              <a:t>Šofer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smio</a:t>
            </a:r>
            <a:r>
              <a:rPr lang="en-US" dirty="0"/>
              <a:t> da mi </a:t>
            </a:r>
            <a:r>
              <a:rPr lang="en-US" dirty="0" err="1"/>
              <a:t>kaže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je </a:t>
            </a:r>
            <a:r>
              <a:rPr lang="en-US" dirty="0" err="1"/>
              <a:t>sahranjen</a:t>
            </a:r>
            <a:r>
              <a:rPr lang="en-US" dirty="0"/>
              <a:t>, pa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ne </a:t>
            </a:r>
            <a:r>
              <a:rPr lang="en-US" dirty="0" err="1"/>
              <a:t>znam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mu je </a:t>
            </a:r>
            <a:r>
              <a:rPr lang="en-US" dirty="0" err="1"/>
              <a:t>grob</a:t>
            </a:r>
            <a:r>
              <a:rPr lang="en-US" dirty="0"/>
              <a:t>. Taj </a:t>
            </a:r>
            <a:r>
              <a:rPr lang="en-US" dirty="0" err="1"/>
              <a:t>nevjerovatan</a:t>
            </a:r>
            <a:r>
              <a:rPr lang="en-US" dirty="0"/>
              <a:t>, </a:t>
            </a:r>
            <a:r>
              <a:rPr lang="en-US" dirty="0" err="1"/>
              <a:t>slijepi</a:t>
            </a:r>
            <a:r>
              <a:rPr lang="en-US" dirty="0"/>
              <a:t>, </a:t>
            </a:r>
            <a:r>
              <a:rPr lang="en-US" dirty="0" err="1"/>
              <a:t>maloumni</a:t>
            </a:r>
            <a:r>
              <a:rPr lang="en-US" dirty="0"/>
              <a:t> </a:t>
            </a:r>
            <a:r>
              <a:rPr lang="en-US" dirty="0" err="1"/>
              <a:t>čin</a:t>
            </a:r>
            <a:r>
              <a:rPr lang="en-US" dirty="0"/>
              <a:t> bio je </a:t>
            </a:r>
            <a:r>
              <a:rPr lang="en-US" dirty="0" err="1"/>
              <a:t>prekretnica</a:t>
            </a:r>
            <a:r>
              <a:rPr lang="en-US" dirty="0"/>
              <a:t> u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: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osjetili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desile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nikad</a:t>
            </a:r>
            <a:r>
              <a:rPr lang="en-US" dirty="0"/>
              <a:t> </a:t>
            </a:r>
            <a:r>
              <a:rPr lang="en-US" dirty="0" err="1"/>
              <a:t>nismo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očekivati</a:t>
            </a:r>
            <a:r>
              <a:rPr lang="en-US" dirty="0"/>
              <a:t>. I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 o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od </a:t>
            </a:r>
            <a:r>
              <a:rPr lang="en-US" dirty="0" err="1"/>
              <a:t>nas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, </a:t>
            </a:r>
            <a:r>
              <a:rPr lang="en-US" dirty="0" err="1"/>
              <a:t>sedmoro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u </a:t>
            </a:r>
            <a:r>
              <a:rPr lang="en-US" dirty="0" err="1"/>
              <a:t>revoluciji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o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užasnoj</a:t>
            </a:r>
            <a:r>
              <a:rPr lang="en-US" dirty="0"/>
              <a:t> </a:t>
            </a:r>
            <a:r>
              <a:rPr lang="en-US" dirty="0" err="1"/>
              <a:t>nepravdi</a:t>
            </a:r>
            <a:r>
              <a:rPr lang="en-US" dirty="0"/>
              <a:t>, bez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bez </a:t>
            </a:r>
            <a:r>
              <a:rPr lang="en-US" dirty="0" err="1"/>
              <a:t>smisla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5888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105732-9706-41A3-A5A4-FCDD4E4B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0416"/>
            <a:ext cx="8596668" cy="61078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...</a:t>
            </a:r>
            <a:r>
              <a:rPr lang="en-US" dirty="0" err="1"/>
              <a:t>Ovdje</a:t>
            </a:r>
            <a:r>
              <a:rPr lang="en-US" dirty="0"/>
              <a:t> </a:t>
            </a:r>
            <a:r>
              <a:rPr lang="en-US" dirty="0" err="1"/>
              <a:t>moram</a:t>
            </a:r>
            <a:r>
              <a:rPr lang="en-US" dirty="0"/>
              <a:t> da </a:t>
            </a:r>
            <a:r>
              <a:rPr lang="en-US" dirty="0" err="1"/>
              <a:t>zastanem</a:t>
            </a:r>
            <a:r>
              <a:rPr lang="en-US" dirty="0"/>
              <a:t>. </a:t>
            </a:r>
            <a:r>
              <a:rPr lang="en-US" dirty="0" err="1"/>
              <a:t>Pišući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rečenice</a:t>
            </a:r>
            <a:r>
              <a:rPr lang="en-US" dirty="0"/>
              <a:t>, bio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svjestan</a:t>
            </a:r>
            <a:r>
              <a:rPr lang="en-US" dirty="0"/>
              <a:t> da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skrivam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mi je </a:t>
            </a:r>
            <a:r>
              <a:rPr lang="en-US" dirty="0" err="1"/>
              <a:t>neprijatno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sobom</a:t>
            </a:r>
            <a:r>
              <a:rPr lang="en-US" dirty="0"/>
              <a:t>. Tek </a:t>
            </a:r>
            <a:r>
              <a:rPr lang="en-US" dirty="0" err="1"/>
              <a:t>kad</a:t>
            </a:r>
            <a:r>
              <a:rPr lang="en-US" dirty="0"/>
              <a:t> me </a:t>
            </a:r>
            <a:r>
              <a:rPr lang="en-US" dirty="0" err="1"/>
              <a:t>Darka</a:t>
            </a:r>
            <a:r>
              <a:rPr lang="en-US" dirty="0"/>
              <a:t> </a:t>
            </a:r>
            <a:r>
              <a:rPr lang="en-US" dirty="0" err="1"/>
              <a:t>upozorila</a:t>
            </a:r>
            <a:r>
              <a:rPr lang="en-US" dirty="0"/>
              <a:t> da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baš</a:t>
            </a:r>
            <a:r>
              <a:rPr lang="en-US" dirty="0"/>
              <a:t>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(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en-US" dirty="0"/>
              <a:t> </a:t>
            </a:r>
            <a:r>
              <a:rPr lang="en-US" dirty="0" err="1"/>
              <a:t>istinu</a:t>
            </a:r>
            <a:r>
              <a:rPr lang="en-US" dirty="0"/>
              <a:t>, </a:t>
            </a:r>
            <a:r>
              <a:rPr lang="en-US" dirty="0" err="1"/>
              <a:t>ispričao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), </a:t>
            </a:r>
            <a:r>
              <a:rPr lang="en-US" dirty="0" err="1"/>
              <a:t>nevoljno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</a:t>
            </a:r>
            <a:r>
              <a:rPr lang="en-US" dirty="0" err="1"/>
              <a:t>zaustavio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prisilio</a:t>
            </a:r>
            <a:r>
              <a:rPr lang="en-US" dirty="0"/>
              <a:t> se da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u </a:t>
            </a:r>
            <a:r>
              <a:rPr lang="en-US" dirty="0" err="1"/>
              <a:t>svijesti</a:t>
            </a:r>
            <a:r>
              <a:rPr lang="en-US" dirty="0"/>
              <a:t> </a:t>
            </a:r>
            <a:r>
              <a:rPr lang="en-US" dirty="0" err="1"/>
              <a:t>okrenem</a:t>
            </a:r>
            <a:r>
              <a:rPr lang="en-US" dirty="0"/>
              <a:t> film </a:t>
            </a:r>
            <a:r>
              <a:rPr lang="en-US" dirty="0" err="1"/>
              <a:t>događaja</a:t>
            </a:r>
            <a:r>
              <a:rPr lang="en-US" dirty="0"/>
              <a:t>... Da, bio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šokiran</a:t>
            </a:r>
            <a:r>
              <a:rPr lang="en-US" dirty="0"/>
              <a:t>,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da </a:t>
            </a:r>
            <a:r>
              <a:rPr lang="en-US" dirty="0" err="1"/>
              <a:t>shvatim</a:t>
            </a:r>
            <a:r>
              <a:rPr lang="en-US" dirty="0"/>
              <a:t>, dan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noć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proveo</a:t>
            </a:r>
            <a:r>
              <a:rPr lang="en-US" dirty="0"/>
              <a:t> bez </a:t>
            </a:r>
            <a:r>
              <a:rPr lang="en-US" dirty="0" err="1"/>
              <a:t>sna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bez </a:t>
            </a:r>
            <a:r>
              <a:rPr lang="en-US" dirty="0" err="1"/>
              <a:t>hrane</a:t>
            </a:r>
            <a:r>
              <a:rPr lang="en-US" dirty="0"/>
              <a:t>, </a:t>
            </a:r>
            <a:r>
              <a:rPr lang="en-US" dirty="0" err="1"/>
              <a:t>plačući</a:t>
            </a:r>
            <a:r>
              <a:rPr lang="en-US" dirty="0"/>
              <a:t>, ne </a:t>
            </a:r>
            <a:r>
              <a:rPr lang="en-US" dirty="0" err="1"/>
              <a:t>znajući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od </a:t>
            </a:r>
            <a:r>
              <a:rPr lang="en-US" dirty="0" err="1"/>
              <a:t>sebe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dovedeno</a:t>
            </a:r>
            <a:r>
              <a:rPr lang="en-US" dirty="0"/>
              <a:t> u </a:t>
            </a:r>
            <a:r>
              <a:rPr lang="en-US" dirty="0" err="1"/>
              <a:t>pitanje</a:t>
            </a:r>
            <a:r>
              <a:rPr lang="en-US" dirty="0"/>
              <a:t>. A </a:t>
            </a:r>
            <a:r>
              <a:rPr lang="en-US" dirty="0" err="1"/>
              <a:t>sutradan</a:t>
            </a:r>
            <a:r>
              <a:rPr lang="en-US" dirty="0"/>
              <a:t>,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jedini</a:t>
            </a:r>
            <a:r>
              <a:rPr lang="en-US" dirty="0"/>
              <a:t> dan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čuo</a:t>
            </a:r>
            <a:r>
              <a:rPr lang="en-US" dirty="0"/>
              <a:t> za </a:t>
            </a:r>
            <a:r>
              <a:rPr lang="en-US" dirty="0" err="1"/>
              <a:t>bratovljevu</a:t>
            </a:r>
            <a:r>
              <a:rPr lang="en-US" dirty="0"/>
              <a:t> </a:t>
            </a:r>
            <a:r>
              <a:rPr lang="en-US" dirty="0" err="1"/>
              <a:t>pogibiju</a:t>
            </a:r>
            <a:r>
              <a:rPr lang="en-US" dirty="0"/>
              <a:t>, pet-</a:t>
            </a:r>
            <a:r>
              <a:rPr lang="en-US" dirty="0" err="1"/>
              <a:t>šest</a:t>
            </a:r>
            <a:r>
              <a:rPr lang="en-US" dirty="0"/>
              <a:t> dana </a:t>
            </a:r>
            <a:r>
              <a:rPr lang="en-US" dirty="0" err="1"/>
              <a:t>poslije</a:t>
            </a:r>
            <a:r>
              <a:rPr lang="en-US" dirty="0"/>
              <a:t> </a:t>
            </a:r>
            <a:r>
              <a:rPr lang="en-US" dirty="0" err="1"/>
              <a:t>strijeljanja</a:t>
            </a:r>
            <a:r>
              <a:rPr lang="en-US" dirty="0"/>
              <a:t>, </a:t>
            </a:r>
            <a:r>
              <a:rPr lang="en-US" dirty="0" err="1"/>
              <a:t>trebalo</a:t>
            </a:r>
            <a:r>
              <a:rPr lang="en-US" dirty="0"/>
              <a:t> je da </a:t>
            </a:r>
            <a:r>
              <a:rPr lang="en-US" dirty="0" err="1"/>
              <a:t>održim</a:t>
            </a:r>
            <a:r>
              <a:rPr lang="en-US" dirty="0"/>
              <a:t>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predavanje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najavljeno</a:t>
            </a:r>
            <a:r>
              <a:rPr lang="en-US" dirty="0"/>
              <a:t> </a:t>
            </a:r>
            <a:r>
              <a:rPr lang="en-US" dirty="0" err="1"/>
              <a:t>plakatima</a:t>
            </a:r>
            <a:r>
              <a:rPr lang="en-US" dirty="0"/>
              <a:t>.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otkazao</a:t>
            </a:r>
            <a:r>
              <a:rPr lang="en-US" dirty="0"/>
              <a:t>. Ne </a:t>
            </a:r>
            <a:r>
              <a:rPr lang="en-US" dirty="0" err="1"/>
              <a:t>znam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govorio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govorio</a:t>
            </a:r>
            <a:r>
              <a:rPr lang="en-US" dirty="0"/>
              <a:t>. I </a:t>
            </a:r>
            <a:r>
              <a:rPr lang="en-US" dirty="0" err="1"/>
              <a:t>eto</a:t>
            </a:r>
            <a:r>
              <a:rPr lang="en-US" dirty="0"/>
              <a:t>, </a:t>
            </a:r>
            <a:r>
              <a:rPr lang="en-US" dirty="0" err="1"/>
              <a:t>baš</a:t>
            </a:r>
            <a:r>
              <a:rPr lang="en-US" dirty="0"/>
              <a:t> to </a:t>
            </a:r>
            <a:r>
              <a:rPr lang="en-US" dirty="0" err="1"/>
              <a:t>pokušavam</a:t>
            </a:r>
            <a:r>
              <a:rPr lang="en-US" dirty="0"/>
              <a:t> da </a:t>
            </a:r>
            <a:r>
              <a:rPr lang="en-US" dirty="0" err="1"/>
              <a:t>zaboravim</a:t>
            </a:r>
            <a:r>
              <a:rPr lang="en-US" dirty="0"/>
              <a:t>,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htio</a:t>
            </a:r>
            <a:r>
              <a:rPr lang="en-US" dirty="0"/>
              <a:t> da </a:t>
            </a:r>
            <a:r>
              <a:rPr lang="en-US" dirty="0" err="1"/>
              <a:t>govorim</a:t>
            </a:r>
            <a:r>
              <a:rPr lang="en-US" dirty="0"/>
              <a:t>,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,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imao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da </a:t>
            </a:r>
            <a:r>
              <a:rPr lang="en-US" dirty="0" err="1"/>
              <a:t>govorim</a:t>
            </a:r>
            <a:r>
              <a:rPr lang="en-US" dirty="0"/>
              <a:t>, da se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brat </a:t>
            </a:r>
            <a:r>
              <a:rPr lang="en-US" dirty="0" err="1"/>
              <a:t>pobunio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neprirodne</a:t>
            </a:r>
            <a:r>
              <a:rPr lang="en-US" dirty="0"/>
              <a:t> </a:t>
            </a:r>
            <a:r>
              <a:rPr lang="en-US" dirty="0" err="1"/>
              <a:t>obaveze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nametnuo</a:t>
            </a:r>
            <a:r>
              <a:rPr lang="en-US" dirty="0"/>
              <a:t>. </a:t>
            </a:r>
            <a:r>
              <a:rPr lang="en-US" dirty="0" err="1"/>
              <a:t>Utoliko</a:t>
            </a:r>
            <a:r>
              <a:rPr lang="en-US" dirty="0"/>
              <a:t> je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neshvatljiviji</a:t>
            </a:r>
            <a:r>
              <a:rPr lang="en-US" dirty="0"/>
              <a:t>: da je to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zahtijevao</a:t>
            </a:r>
            <a:r>
              <a:rPr lang="en-US" dirty="0"/>
              <a:t> od </a:t>
            </a:r>
            <a:r>
              <a:rPr lang="en-US" dirty="0" err="1"/>
              <a:t>mene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bi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jednostavno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tablica</a:t>
            </a:r>
            <a:r>
              <a:rPr lang="en-US" dirty="0"/>
              <a:t> </a:t>
            </a:r>
            <a:r>
              <a:rPr lang="en-US" dirty="0" err="1"/>
              <a:t>množenja</a:t>
            </a:r>
            <a:r>
              <a:rPr lang="en-US" dirty="0"/>
              <a:t>. </a:t>
            </a:r>
            <a:r>
              <a:rPr lang="en-US" dirty="0" err="1"/>
              <a:t>Ovako</a:t>
            </a:r>
            <a:r>
              <a:rPr lang="en-US" dirty="0"/>
              <a:t> je </a:t>
            </a:r>
            <a:r>
              <a:rPr lang="en-US" dirty="0" err="1"/>
              <a:t>košmar</a:t>
            </a:r>
            <a:r>
              <a:rPr lang="en-US" dirty="0"/>
              <a:t>. Patio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nikad</a:t>
            </a:r>
            <a:r>
              <a:rPr lang="en-US" dirty="0"/>
              <a:t> u </a:t>
            </a:r>
            <a:r>
              <a:rPr lang="en-US" dirty="0" err="1"/>
              <a:t>životu</a:t>
            </a:r>
            <a:r>
              <a:rPr lang="en-US" dirty="0"/>
              <a:t>, a </a:t>
            </a:r>
            <a:r>
              <a:rPr lang="en-US" dirty="0" err="1"/>
              <a:t>pokušavao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</a:t>
            </a:r>
            <a:r>
              <a:rPr lang="en-US" dirty="0" err="1"/>
              <a:t>ostanem</a:t>
            </a:r>
            <a:r>
              <a:rPr lang="en-US" dirty="0"/>
              <a:t> u </a:t>
            </a:r>
            <a:r>
              <a:rPr lang="en-US" dirty="0" err="1"/>
              <a:t>kolotečini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smatrao</a:t>
            </a:r>
            <a:r>
              <a:rPr lang="en-US" dirty="0"/>
              <a:t>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mogućom</a:t>
            </a:r>
            <a:r>
              <a:rPr lang="en-US" dirty="0"/>
              <a:t>,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ljudskom</a:t>
            </a:r>
            <a:r>
              <a:rPr lang="en-US" dirty="0"/>
              <a:t>.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poslije</a:t>
            </a:r>
            <a:r>
              <a:rPr lang="en-US" dirty="0"/>
              <a:t> tog </a:t>
            </a:r>
            <a:r>
              <a:rPr lang="en-US" dirty="0" err="1"/>
              <a:t>neljudskog</a:t>
            </a:r>
            <a:r>
              <a:rPr lang="en-US" dirty="0"/>
              <a:t> </a:t>
            </a:r>
            <a:r>
              <a:rPr lang="en-US" dirty="0" err="1"/>
              <a:t>čina</a:t>
            </a:r>
            <a:r>
              <a:rPr lang="en-US" dirty="0"/>
              <a:t>! </a:t>
            </a:r>
            <a:r>
              <a:rPr lang="en-US" dirty="0" err="1"/>
              <a:t>Htio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</a:t>
            </a:r>
            <a:r>
              <a:rPr lang="en-US" dirty="0" err="1"/>
              <a:t>valjda</a:t>
            </a:r>
            <a:r>
              <a:rPr lang="en-US" dirty="0"/>
              <a:t>, da </a:t>
            </a:r>
            <a:r>
              <a:rPr lang="en-US" dirty="0" err="1"/>
              <a:t>razdvojim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sfere</a:t>
            </a:r>
            <a:r>
              <a:rPr lang="en-US" dirty="0"/>
              <a:t>, </a:t>
            </a:r>
            <a:r>
              <a:rPr lang="en-US" dirty="0" err="1"/>
              <a:t>privatnu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opštu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da je to </a:t>
            </a:r>
            <a:r>
              <a:rPr lang="en-US" dirty="0" err="1"/>
              <a:t>mogućno</a:t>
            </a:r>
            <a:r>
              <a:rPr lang="en-US" dirty="0"/>
              <a:t>!).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</a:t>
            </a:r>
            <a:r>
              <a:rPr lang="en-US" dirty="0" err="1"/>
              <a:t>plašio</a:t>
            </a:r>
            <a:r>
              <a:rPr lang="en-US" dirty="0"/>
              <a:t> da </a:t>
            </a:r>
            <a:r>
              <a:rPr lang="en-US" dirty="0" err="1"/>
              <a:t>raskinem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sobom</a:t>
            </a:r>
            <a:r>
              <a:rPr lang="en-US" dirty="0"/>
              <a:t> </a:t>
            </a:r>
            <a:r>
              <a:rPr lang="en-US" dirty="0" err="1"/>
              <a:t>onakvim</a:t>
            </a:r>
            <a:r>
              <a:rPr lang="en-US" dirty="0"/>
              <a:t> </a:t>
            </a:r>
            <a:r>
              <a:rPr lang="en-US" dirty="0" err="1"/>
              <a:t>kakvim</a:t>
            </a:r>
            <a:r>
              <a:rPr lang="en-US" dirty="0"/>
              <a:t> me je </a:t>
            </a:r>
            <a:r>
              <a:rPr lang="en-US" dirty="0" err="1"/>
              <a:t>stvorila</a:t>
            </a:r>
            <a:r>
              <a:rPr lang="en-US" dirty="0"/>
              <a:t> </a:t>
            </a:r>
            <a:r>
              <a:rPr lang="en-US" dirty="0" err="1"/>
              <a:t>revolucija</a:t>
            </a:r>
            <a:r>
              <a:rPr lang="en-US" dirty="0"/>
              <a:t>, </a:t>
            </a:r>
            <a:r>
              <a:rPr lang="en-US" dirty="0" err="1"/>
              <a:t>možda</a:t>
            </a:r>
            <a:r>
              <a:rPr lang="en-US" dirty="0"/>
              <a:t> me </a:t>
            </a:r>
            <a:r>
              <a:rPr lang="en-US" dirty="0" err="1"/>
              <a:t>vukla</a:t>
            </a:r>
            <a:r>
              <a:rPr lang="en-US" dirty="0"/>
              <a:t> </a:t>
            </a:r>
            <a:r>
              <a:rPr lang="en-US" dirty="0" err="1"/>
              <a:t>inercija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raskopati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?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mislio</a:t>
            </a:r>
            <a:r>
              <a:rPr lang="en-US" dirty="0"/>
              <a:t> da </a:t>
            </a:r>
            <a:r>
              <a:rPr lang="en-US" dirty="0" err="1"/>
              <a:t>nemam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u </a:t>
            </a:r>
            <a:r>
              <a:rPr lang="en-US" dirty="0" err="1"/>
              <a:t>tolikim</a:t>
            </a:r>
            <a:r>
              <a:rPr lang="en-US" dirty="0"/>
              <a:t> </a:t>
            </a:r>
            <a:r>
              <a:rPr lang="en-US" dirty="0" err="1"/>
              <a:t>smrtima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uzimati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da </a:t>
            </a:r>
            <a:r>
              <a:rPr lang="en-US" dirty="0" err="1"/>
              <a:t>napustim</a:t>
            </a:r>
            <a:r>
              <a:rPr lang="en-US" dirty="0"/>
              <a:t> </a:t>
            </a:r>
            <a:r>
              <a:rPr lang="en-US" dirty="0" err="1"/>
              <a:t>revoluciju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postala</a:t>
            </a:r>
            <a:r>
              <a:rPr lang="en-US" dirty="0"/>
              <a:t> </a:t>
            </a:r>
            <a:r>
              <a:rPr lang="en-US" dirty="0" err="1"/>
              <a:t>smisao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suština</a:t>
            </a:r>
            <a:r>
              <a:rPr lang="en-US" dirty="0"/>
              <a:t> </a:t>
            </a:r>
            <a:r>
              <a:rPr lang="en-US" dirty="0" err="1"/>
              <a:t>moga</a:t>
            </a:r>
            <a:r>
              <a:rPr lang="en-US" dirty="0"/>
              <a:t> </a:t>
            </a:r>
            <a:r>
              <a:rPr lang="en-US" dirty="0" err="1"/>
              <a:t>postojanja</a:t>
            </a:r>
            <a:r>
              <a:rPr lang="en-US" dirty="0"/>
              <a:t>.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da </a:t>
            </a:r>
            <a:r>
              <a:rPr lang="en-US" dirty="0" err="1"/>
              <a:t>kažem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pokušavao</a:t>
            </a:r>
            <a:r>
              <a:rPr lang="en-US" dirty="0"/>
              <a:t> da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ranjenog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izgubljenog</a:t>
            </a:r>
            <a:r>
              <a:rPr lang="en-US" dirty="0"/>
              <a:t> </a:t>
            </a:r>
            <a:r>
              <a:rPr lang="en-US" dirty="0" err="1"/>
              <a:t>izmirim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revolucijom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jede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. I </a:t>
            </a:r>
            <a:r>
              <a:rPr lang="en-US" dirty="0" err="1"/>
              <a:t>eto</a:t>
            </a:r>
            <a:r>
              <a:rPr lang="en-US" dirty="0"/>
              <a:t>, </a:t>
            </a:r>
            <a:r>
              <a:rPr lang="en-US" dirty="0" err="1"/>
              <a:t>pokušao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idem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da se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dogodilo</a:t>
            </a:r>
            <a:r>
              <a:rPr lang="en-US" dirty="0"/>
              <a:t>,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izašao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partije</a:t>
            </a:r>
            <a:r>
              <a:rPr lang="en-US" dirty="0"/>
              <a:t>,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okrenuo</a:t>
            </a:r>
            <a:r>
              <a:rPr lang="en-US" dirty="0"/>
              <a:t> </a:t>
            </a:r>
            <a:r>
              <a:rPr lang="en-US" dirty="0" err="1"/>
              <a:t>leđa</a:t>
            </a:r>
            <a:r>
              <a:rPr lang="en-US" dirty="0"/>
              <a:t> </a:t>
            </a:r>
            <a:r>
              <a:rPr lang="en-US" dirty="0" err="1"/>
              <a:t>svemu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bio,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time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riješio</a:t>
            </a:r>
            <a:r>
              <a:rPr lang="en-US" dirty="0"/>
              <a:t>, </a:t>
            </a:r>
            <a:r>
              <a:rPr lang="en-US" dirty="0" err="1"/>
              <a:t>bivalo</a:t>
            </a:r>
            <a:r>
              <a:rPr lang="en-US" dirty="0"/>
              <a:t> mi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teže</a:t>
            </a:r>
            <a:r>
              <a:rPr lang="en-US" dirty="0"/>
              <a:t>, ono </a:t>
            </a:r>
            <a:r>
              <a:rPr lang="en-US" dirty="0" err="1"/>
              <a:t>predavanje</a:t>
            </a:r>
            <a:r>
              <a:rPr lang="en-US" dirty="0"/>
              <a:t> je </a:t>
            </a:r>
            <a:r>
              <a:rPr lang="en-US" dirty="0" err="1"/>
              <a:t>postala</a:t>
            </a:r>
            <a:r>
              <a:rPr lang="en-US" dirty="0"/>
              <a:t> </a:t>
            </a:r>
            <a:r>
              <a:rPr lang="en-US" dirty="0" err="1"/>
              <a:t>moj</a:t>
            </a:r>
            <a:r>
              <a:rPr lang="en-US" dirty="0"/>
              <a:t> a mora,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užas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do </a:t>
            </a:r>
            <a:r>
              <a:rPr lang="en-US" dirty="0" err="1"/>
              <a:t>danas</a:t>
            </a:r>
            <a:r>
              <a:rPr lang="en-US" dirty="0"/>
              <a:t> se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oslobodio</a:t>
            </a:r>
            <a:r>
              <a:rPr lang="en-US" dirty="0"/>
              <a:t> </a:t>
            </a:r>
            <a:r>
              <a:rPr lang="en-US" dirty="0" err="1"/>
              <a:t>mučnog</a:t>
            </a:r>
            <a:r>
              <a:rPr lang="en-US" dirty="0"/>
              <a:t> </a:t>
            </a:r>
            <a:r>
              <a:rPr lang="en-US" dirty="0" err="1"/>
              <a:t>osjećanja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čudnu</a:t>
            </a:r>
            <a:r>
              <a:rPr lang="en-US" dirty="0"/>
              <a:t> </a:t>
            </a:r>
            <a:r>
              <a:rPr lang="en-US" dirty="0" err="1"/>
              <a:t>krivicu</a:t>
            </a:r>
            <a:r>
              <a:rPr lang="en-US" dirty="0"/>
              <a:t>. </a:t>
            </a:r>
            <a:r>
              <a:rPr lang="en-US" dirty="0" err="1"/>
              <a:t>Platio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neshvatljivu</a:t>
            </a:r>
            <a:r>
              <a:rPr lang="en-US" dirty="0"/>
              <a:t> </a:t>
            </a:r>
            <a:r>
              <a:rPr lang="en-US" dirty="0" err="1"/>
              <a:t>zaluđenost</a:t>
            </a:r>
            <a:r>
              <a:rPr lang="en-US" dirty="0"/>
              <a:t> </a:t>
            </a:r>
            <a:r>
              <a:rPr lang="en-US" dirty="0" err="1"/>
              <a:t>teškim</a:t>
            </a:r>
            <a:r>
              <a:rPr lang="en-US" dirty="0"/>
              <a:t> </a:t>
            </a:r>
            <a:r>
              <a:rPr lang="en-US" dirty="0" err="1"/>
              <a:t>mukama</a:t>
            </a:r>
            <a:r>
              <a:rPr lang="en-US" dirty="0"/>
              <a:t> </a:t>
            </a:r>
            <a:r>
              <a:rPr lang="en-US" dirty="0" err="1"/>
              <a:t>docnijeg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težeg</a:t>
            </a:r>
            <a:r>
              <a:rPr lang="en-US" dirty="0"/>
              <a:t> </a:t>
            </a:r>
            <a:r>
              <a:rPr lang="en-US" dirty="0" err="1"/>
              <a:t>raskola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sobom</a:t>
            </a:r>
            <a:r>
              <a:rPr lang="en-US" dirty="0"/>
              <a:t> </a:t>
            </a:r>
            <a:r>
              <a:rPr lang="en-US" dirty="0" err="1"/>
              <a:t>bivšim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44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40B3A2-15B6-4A9B-8838-54D2CA69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6129"/>
            <a:ext cx="8596668" cy="5615234"/>
          </a:xfrm>
        </p:spPr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imao</a:t>
            </a:r>
            <a:r>
              <a:rPr lang="en-US" dirty="0"/>
              <a:t> </a:t>
            </a:r>
            <a:r>
              <a:rPr lang="en-US" dirty="0" err="1"/>
              <a:t>nikakva</a:t>
            </a:r>
            <a:r>
              <a:rPr lang="en-US" dirty="0"/>
              <a:t> </a:t>
            </a:r>
            <a:r>
              <a:rPr lang="en-US" dirty="0" err="1"/>
              <a:t>dodira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književnošću</a:t>
            </a:r>
            <a:r>
              <a:rPr lang="en-US" dirty="0"/>
              <a:t>, </a:t>
            </a:r>
            <a:r>
              <a:rPr lang="en-US" dirty="0" err="1"/>
              <a:t>takva</a:t>
            </a:r>
            <a:r>
              <a:rPr lang="en-US" dirty="0"/>
              <a:t> </a:t>
            </a:r>
            <a:r>
              <a:rPr lang="en-US" dirty="0" err="1"/>
              <a:t>tragedija</a:t>
            </a:r>
            <a:r>
              <a:rPr lang="en-US" dirty="0"/>
              <a:t> bi me </a:t>
            </a:r>
            <a:r>
              <a:rPr lang="en-US" dirty="0" err="1"/>
              <a:t>navela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misao</a:t>
            </a:r>
            <a:r>
              <a:rPr lang="en-US" dirty="0"/>
              <a:t> da </a:t>
            </a:r>
            <a:r>
              <a:rPr lang="en-US" dirty="0" err="1"/>
              <a:t>nekome</a:t>
            </a:r>
            <a:r>
              <a:rPr lang="en-US" dirty="0"/>
              <a:t>,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pisane</a:t>
            </a:r>
            <a:r>
              <a:rPr lang="en-US" dirty="0"/>
              <a:t> </a:t>
            </a:r>
            <a:r>
              <a:rPr lang="en-US" dirty="0" err="1"/>
              <a:t>ispovijesti</a:t>
            </a:r>
            <a:r>
              <a:rPr lang="en-US" dirty="0"/>
              <a:t>, </a:t>
            </a:r>
            <a:r>
              <a:rPr lang="en-US" dirty="0" err="1"/>
              <a:t>saopštim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muku</a:t>
            </a:r>
            <a:r>
              <a:rPr lang="en-US" dirty="0"/>
              <a:t>. </a:t>
            </a:r>
            <a:r>
              <a:rPr lang="en-US" dirty="0" err="1"/>
              <a:t>Takva</a:t>
            </a:r>
            <a:r>
              <a:rPr lang="en-US" dirty="0"/>
              <a:t> </a:t>
            </a:r>
            <a:r>
              <a:rPr lang="en-US" dirty="0" err="1"/>
              <a:t>primitivna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uprošćena</a:t>
            </a:r>
            <a:r>
              <a:rPr lang="en-US" dirty="0"/>
              <a:t> </a:t>
            </a:r>
            <a:r>
              <a:rPr lang="en-US" dirty="0" err="1"/>
              <a:t>motivacija</a:t>
            </a:r>
            <a:r>
              <a:rPr lang="en-US" dirty="0"/>
              <a:t> </a:t>
            </a:r>
            <a:r>
              <a:rPr lang="en-US" dirty="0" err="1"/>
              <a:t>želje</a:t>
            </a:r>
            <a:r>
              <a:rPr lang="en-US" dirty="0"/>
              <a:t> za </a:t>
            </a:r>
            <a:r>
              <a:rPr lang="en-US" dirty="0" err="1"/>
              <a:t>pisanjem</a:t>
            </a:r>
            <a:r>
              <a:rPr lang="en-US" dirty="0"/>
              <a:t> u </a:t>
            </a:r>
            <a:r>
              <a:rPr lang="en-US" dirty="0" err="1"/>
              <a:t>krajnjoj</a:t>
            </a:r>
            <a:r>
              <a:rPr lang="en-US" dirty="0"/>
              <a:t> </a:t>
            </a:r>
            <a:r>
              <a:rPr lang="en-US" dirty="0" err="1"/>
              <a:t>liniji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najprirodnija</a:t>
            </a:r>
            <a:r>
              <a:rPr lang="en-US" dirty="0"/>
              <a:t>. </a:t>
            </a:r>
            <a:r>
              <a:rPr lang="en-US" dirty="0" err="1"/>
              <a:t>Začudo</a:t>
            </a:r>
            <a:r>
              <a:rPr lang="en-US" dirty="0"/>
              <a:t>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komplikovanije</a:t>
            </a:r>
            <a:r>
              <a:rPr lang="en-US" dirty="0"/>
              <a:t>: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mislio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ubijenog</a:t>
            </a:r>
            <a:r>
              <a:rPr lang="en-US" dirty="0"/>
              <a:t> </a:t>
            </a:r>
            <a:r>
              <a:rPr lang="en-US" dirty="0" err="1"/>
              <a:t>brata</a:t>
            </a:r>
            <a:r>
              <a:rPr lang="en-US" dirty="0"/>
              <a:t> (a </a:t>
            </a:r>
            <a:r>
              <a:rPr lang="en-US" dirty="0" err="1"/>
              <a:t>mislio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neprestano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pokušao</a:t>
            </a:r>
            <a:r>
              <a:rPr lang="en-US" dirty="0"/>
              <a:t> da </a:t>
            </a:r>
            <a:r>
              <a:rPr lang="en-US" dirty="0" err="1"/>
              <a:t>pobjegnem</a:t>
            </a:r>
            <a:r>
              <a:rPr lang="en-US" dirty="0"/>
              <a:t> od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od </a:t>
            </a:r>
            <a:r>
              <a:rPr lang="en-US" dirty="0" err="1"/>
              <a:t>mjesta</a:t>
            </a:r>
            <a:r>
              <a:rPr lang="en-US" dirty="0"/>
              <a:t> </a:t>
            </a:r>
            <a:r>
              <a:rPr lang="en-US" dirty="0" err="1"/>
              <a:t>nesreće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novembru</a:t>
            </a:r>
            <a:r>
              <a:rPr lang="en-US" dirty="0"/>
              <a:t> 1944.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prešao</a:t>
            </a:r>
            <a:r>
              <a:rPr lang="en-US" dirty="0"/>
              <a:t> u Beograd), </a:t>
            </a:r>
            <a:r>
              <a:rPr lang="en-US" dirty="0" err="1"/>
              <a:t>utoliko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nalazio</a:t>
            </a:r>
            <a:r>
              <a:rPr lang="en-US" dirty="0"/>
              <a:t> u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da to </a:t>
            </a:r>
            <a:r>
              <a:rPr lang="en-US" dirty="0" err="1"/>
              <a:t>iskažem</a:t>
            </a:r>
            <a:r>
              <a:rPr lang="en-US" dirty="0"/>
              <a:t>.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ostao</a:t>
            </a:r>
            <a:r>
              <a:rPr lang="en-US" dirty="0"/>
              <a:t> </a:t>
            </a:r>
            <a:r>
              <a:rPr lang="en-US" dirty="0" err="1"/>
              <a:t>živ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normalan</a:t>
            </a:r>
            <a:r>
              <a:rPr lang="en-US" dirty="0"/>
              <a:t>, </a:t>
            </a:r>
            <a:r>
              <a:rPr lang="en-US" dirty="0" err="1"/>
              <a:t>počeo</a:t>
            </a:r>
            <a:r>
              <a:rPr lang="en-US" dirty="0"/>
              <a:t> </a:t>
            </a:r>
            <a:r>
              <a:rPr lang="en-US" dirty="0" err="1"/>
              <a:t>nasilno</a:t>
            </a:r>
            <a:r>
              <a:rPr lang="en-US" dirty="0"/>
              <a:t> da se </a:t>
            </a:r>
            <a:r>
              <a:rPr lang="en-US" dirty="0" err="1"/>
              <a:t>okrećem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sadržajima</a:t>
            </a:r>
            <a:r>
              <a:rPr lang="en-US" dirty="0"/>
              <a:t>: </a:t>
            </a:r>
            <a:r>
              <a:rPr lang="en-US" dirty="0" err="1"/>
              <a:t>prisilio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da se, </a:t>
            </a:r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svome</a:t>
            </a:r>
            <a:r>
              <a:rPr lang="en-US" dirty="0"/>
              <a:t> </a:t>
            </a:r>
            <a:r>
              <a:rPr lang="en-US" dirty="0" err="1"/>
              <a:t>bezizlazu</a:t>
            </a:r>
            <a:r>
              <a:rPr lang="en-US" dirty="0"/>
              <a:t>,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dramatičnoj</a:t>
            </a:r>
            <a:r>
              <a:rPr lang="en-US" dirty="0"/>
              <a:t> </a:t>
            </a:r>
            <a:r>
              <a:rPr lang="en-US" dirty="0" err="1"/>
              <a:t>dilemi</a:t>
            </a:r>
            <a:r>
              <a:rPr lang="en-US" dirty="0"/>
              <a:t>, </a:t>
            </a:r>
            <a:r>
              <a:rPr lang="en-US" dirty="0" err="1"/>
              <a:t>okrenem</a:t>
            </a:r>
            <a:r>
              <a:rPr lang="en-US" dirty="0"/>
              <a:t> </a:t>
            </a:r>
            <a:r>
              <a:rPr lang="en-US" dirty="0" err="1"/>
              <a:t>svome</a:t>
            </a:r>
            <a:r>
              <a:rPr lang="en-US" dirty="0"/>
              <a:t> </a:t>
            </a:r>
            <a:r>
              <a:rPr lang="en-US" dirty="0" err="1"/>
              <a:t>nekadašnjem</a:t>
            </a:r>
            <a:r>
              <a:rPr lang="en-US" dirty="0"/>
              <a:t> </a:t>
            </a:r>
            <a:r>
              <a:rPr lang="en-US" dirty="0" err="1"/>
              <a:t>oduševljenju</a:t>
            </a:r>
            <a:r>
              <a:rPr lang="en-US" dirty="0"/>
              <a:t>, </a:t>
            </a:r>
            <a:r>
              <a:rPr lang="en-US" dirty="0" err="1"/>
              <a:t>partizanskom</a:t>
            </a:r>
            <a:r>
              <a:rPr lang="en-US" dirty="0"/>
              <a:t>. To je bio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za </a:t>
            </a:r>
            <a:r>
              <a:rPr lang="en-US" dirty="0" err="1"/>
              <a:t>spasavanje</a:t>
            </a:r>
            <a:r>
              <a:rPr lang="en-US" dirty="0"/>
              <a:t>, </a:t>
            </a:r>
            <a:r>
              <a:rPr lang="en-US" dirty="0" err="1"/>
              <a:t>sedativ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me </a:t>
            </a:r>
            <a:r>
              <a:rPr lang="en-US" dirty="0" err="1"/>
              <a:t>držao</a:t>
            </a:r>
            <a:r>
              <a:rPr lang="en-US" dirty="0"/>
              <a:t> da ne </a:t>
            </a:r>
            <a:r>
              <a:rPr lang="en-US" dirty="0" err="1"/>
              <a:t>tonem</a:t>
            </a:r>
            <a:r>
              <a:rPr lang="en-US" dirty="0"/>
              <a:t>, </a:t>
            </a:r>
            <a:r>
              <a:rPr lang="en-US" dirty="0" err="1"/>
              <a:t>varka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pokušao</a:t>
            </a:r>
            <a:r>
              <a:rPr lang="en-US" dirty="0"/>
              <a:t> da </a:t>
            </a:r>
            <a:r>
              <a:rPr lang="en-US" dirty="0" err="1"/>
              <a:t>skrenem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unutrašnji</a:t>
            </a:r>
            <a:r>
              <a:rPr lang="en-US" dirty="0"/>
              <a:t> </a:t>
            </a:r>
            <a:r>
              <a:rPr lang="en-US" dirty="0" err="1"/>
              <a:t>pogled</a:t>
            </a:r>
            <a:r>
              <a:rPr lang="en-US" dirty="0"/>
              <a:t> s </a:t>
            </a:r>
            <a:r>
              <a:rPr lang="en-US" dirty="0" err="1"/>
              <a:t>ponora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stvarao</a:t>
            </a:r>
            <a:r>
              <a:rPr lang="en-US" dirty="0"/>
              <a:t> </a:t>
            </a:r>
            <a:r>
              <a:rPr lang="en-US" dirty="0" err="1"/>
              <a:t>preda</a:t>
            </a:r>
            <a:r>
              <a:rPr lang="en-US" dirty="0"/>
              <a:t> </a:t>
            </a:r>
            <a:r>
              <a:rPr lang="en-US" dirty="0" err="1"/>
              <a:t>mnom</a:t>
            </a:r>
            <a:r>
              <a:rPr lang="en-US" dirty="0"/>
              <a:t>. Ili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dokažem</a:t>
            </a:r>
            <a:r>
              <a:rPr lang="en-US" dirty="0"/>
              <a:t> da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sudbinski</a:t>
            </a:r>
            <a:r>
              <a:rPr lang="en-US" dirty="0"/>
              <a:t> </a:t>
            </a:r>
            <a:r>
              <a:rPr lang="en-US" dirty="0" err="1"/>
              <a:t>zaokret</a:t>
            </a:r>
            <a:r>
              <a:rPr lang="en-US" dirty="0"/>
              <a:t>, da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moja</a:t>
            </a:r>
            <a:r>
              <a:rPr lang="en-US" dirty="0"/>
              <a:t> </a:t>
            </a:r>
            <a:r>
              <a:rPr lang="en-US" dirty="0" err="1"/>
              <a:t>odanost</a:t>
            </a:r>
            <a:r>
              <a:rPr lang="en-US" dirty="0"/>
              <a:t> bez </a:t>
            </a:r>
            <a:r>
              <a:rPr lang="en-US" dirty="0" err="1"/>
              <a:t>ostatka</a:t>
            </a:r>
            <a:r>
              <a:rPr lang="en-US" dirty="0"/>
              <a:t>, da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bezmjerni</a:t>
            </a:r>
            <a:r>
              <a:rPr lang="en-US" dirty="0"/>
              <a:t> </a:t>
            </a:r>
            <a:r>
              <a:rPr lang="en-US" dirty="0" err="1"/>
              <a:t>zanos</a:t>
            </a:r>
            <a:r>
              <a:rPr lang="en-US" dirty="0"/>
              <a:t>,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obična</a:t>
            </a:r>
            <a:r>
              <a:rPr lang="en-US" dirty="0"/>
              <a:t> </a:t>
            </a:r>
            <a:r>
              <a:rPr lang="en-US" dirty="0" err="1"/>
              <a:t>greška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597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602AE8-18FC-48BF-97A9-A1909FBF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1437"/>
            <a:ext cx="8596668" cy="5419925"/>
          </a:xfrm>
        </p:spPr>
        <p:txBody>
          <a:bodyPr/>
          <a:lstStyle/>
          <a:p>
            <a:r>
              <a:rPr lang="en-US" dirty="0" err="1"/>
              <a:t>Uvjeren</a:t>
            </a:r>
            <a:r>
              <a:rPr lang="en-US" dirty="0"/>
              <a:t> od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početka</a:t>
            </a:r>
            <a:r>
              <a:rPr lang="en-US" dirty="0"/>
              <a:t> (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pogrešno</a:t>
            </a:r>
            <a:r>
              <a:rPr lang="en-US" dirty="0"/>
              <a:t>), da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životnu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da </a:t>
            </a:r>
            <a:r>
              <a:rPr lang="en-US" dirty="0" err="1"/>
              <a:t>obradim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, </a:t>
            </a:r>
            <a:r>
              <a:rPr lang="en-US" dirty="0" err="1"/>
              <a:t>odlučio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</a:t>
            </a:r>
            <a:r>
              <a:rPr lang="en-US" dirty="0" err="1"/>
              <a:t>zanatski</a:t>
            </a:r>
            <a:r>
              <a:rPr lang="en-US" dirty="0"/>
              <a:t> </a:t>
            </a:r>
            <a:r>
              <a:rPr lang="en-US" dirty="0" err="1"/>
              <a:t>savladam</a:t>
            </a:r>
            <a:r>
              <a:rPr lang="en-US" dirty="0"/>
              <a:t> </a:t>
            </a:r>
            <a:r>
              <a:rPr lang="en-US" dirty="0" err="1"/>
              <a:t>tehniku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. </a:t>
            </a:r>
            <a:r>
              <a:rPr lang="en-US" dirty="0" err="1"/>
              <a:t>Najprije</a:t>
            </a:r>
            <a:r>
              <a:rPr lang="en-US" dirty="0"/>
              <a:t> </a:t>
            </a:r>
            <a:r>
              <a:rPr lang="en-US" dirty="0" err="1"/>
              <a:t>teoretski</a:t>
            </a:r>
            <a:r>
              <a:rPr lang="en-US" dirty="0"/>
              <a:t>, u </a:t>
            </a:r>
            <a:r>
              <a:rPr lang="en-US" dirty="0" err="1"/>
              <a:t>principu</a:t>
            </a:r>
            <a:r>
              <a:rPr lang="en-US" dirty="0"/>
              <a:t>, a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praktično</a:t>
            </a:r>
            <a:r>
              <a:rPr lang="en-US" dirty="0"/>
              <a:t> ("</a:t>
            </a:r>
            <a:r>
              <a:rPr lang="en-US" dirty="0" err="1"/>
              <a:t>Magla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mjesečina</a:t>
            </a:r>
            <a:r>
              <a:rPr lang="en-US" dirty="0"/>
              <a:t>", "</a:t>
            </a:r>
            <a:r>
              <a:rPr lang="en-US" dirty="0" err="1"/>
              <a:t>Tišine</a:t>
            </a:r>
            <a:r>
              <a:rPr lang="en-US" dirty="0"/>
              <a:t>",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pripovijedaka</a:t>
            </a:r>
            <a:r>
              <a:rPr lang="en-US" dirty="0"/>
              <a:t> </a:t>
            </a:r>
            <a:r>
              <a:rPr lang="en-US" dirty="0" err="1"/>
              <a:t>poslužili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dobra </a:t>
            </a:r>
            <a:r>
              <a:rPr lang="en-US" dirty="0" err="1"/>
              <a:t>vježba</a:t>
            </a:r>
            <a:r>
              <a:rPr lang="en-US" dirty="0"/>
              <a:t>).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mislio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vjerovao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da je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prolazile</a:t>
            </a:r>
            <a:r>
              <a:rPr lang="en-US" dirty="0"/>
              <a:t>, a ja </a:t>
            </a:r>
            <a:r>
              <a:rPr lang="en-US" dirty="0" err="1"/>
              <a:t>sam</a:t>
            </a:r>
            <a:r>
              <a:rPr lang="en-US" dirty="0"/>
              <a:t> se, </a:t>
            </a:r>
            <a:r>
              <a:rPr lang="en-US" dirty="0" err="1"/>
              <a:t>kao</a:t>
            </a:r>
            <a:r>
              <a:rPr lang="en-US" dirty="0"/>
              <a:t> s </a:t>
            </a:r>
            <a:r>
              <a:rPr lang="en-US" dirty="0" err="1"/>
              <a:t>đavolom</a:t>
            </a:r>
            <a:r>
              <a:rPr lang="en-US" dirty="0"/>
              <a:t>, </a:t>
            </a:r>
            <a:r>
              <a:rPr lang="en-US" dirty="0" err="1"/>
              <a:t>rvao</a:t>
            </a:r>
            <a:r>
              <a:rPr lang="en-US" dirty="0"/>
              <a:t> s </a:t>
            </a:r>
            <a:r>
              <a:rPr lang="en-US" dirty="0" err="1"/>
              <a:t>nesavladivom</a:t>
            </a:r>
            <a:r>
              <a:rPr lang="en-US" dirty="0"/>
              <a:t> </a:t>
            </a:r>
            <a:r>
              <a:rPr lang="en-US" dirty="0" err="1"/>
              <a:t>strukturom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: </a:t>
            </a:r>
            <a:r>
              <a:rPr lang="en-US" dirty="0" err="1"/>
              <a:t>pisao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brisao</a:t>
            </a:r>
            <a:r>
              <a:rPr lang="en-US" dirty="0"/>
              <a:t>, </a:t>
            </a:r>
            <a:r>
              <a:rPr lang="en-US" dirty="0" err="1"/>
              <a:t>pisao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bacao</a:t>
            </a:r>
            <a:r>
              <a:rPr lang="en-US" dirty="0"/>
              <a:t>, </a:t>
            </a:r>
            <a:r>
              <a:rPr lang="en-US" dirty="0" err="1"/>
              <a:t>pisao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ostavljao</a:t>
            </a:r>
            <a:r>
              <a:rPr lang="en-US" dirty="0"/>
              <a:t> u </a:t>
            </a:r>
            <a:r>
              <a:rPr lang="en-US" dirty="0" err="1"/>
              <a:t>ladicu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odustao</a:t>
            </a:r>
            <a:r>
              <a:rPr lang="en-US" dirty="0"/>
              <a:t>. </a:t>
            </a:r>
            <a:r>
              <a:rPr lang="en-US" dirty="0" err="1"/>
              <a:t>Zavidio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slikarima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najveću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sagledaju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</a:t>
            </a:r>
            <a:r>
              <a:rPr lang="en-US" dirty="0" err="1"/>
              <a:t>pogledom</a:t>
            </a:r>
            <a:r>
              <a:rPr lang="en-US" dirty="0"/>
              <a:t>; </a:t>
            </a:r>
            <a:r>
              <a:rPr lang="en-US" dirty="0" err="1"/>
              <a:t>pisac</a:t>
            </a:r>
            <a:r>
              <a:rPr lang="en-US" dirty="0"/>
              <a:t> mora, </a:t>
            </a:r>
            <a:r>
              <a:rPr lang="en-US" dirty="0" err="1"/>
              <a:t>neprestano</a:t>
            </a:r>
            <a:r>
              <a:rPr lang="en-US" dirty="0"/>
              <a:t>, da </a:t>
            </a:r>
            <a:r>
              <a:rPr lang="en-US" dirty="0" err="1"/>
              <a:t>drži</a:t>
            </a:r>
            <a:r>
              <a:rPr lang="en-US" dirty="0"/>
              <a:t> </a:t>
            </a:r>
            <a:r>
              <a:rPr lang="en-US" dirty="0" err="1"/>
              <a:t>bezbroj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u </a:t>
            </a:r>
            <a:r>
              <a:rPr lang="en-US" dirty="0" err="1"/>
              <a:t>glavi</a:t>
            </a:r>
            <a:r>
              <a:rPr lang="en-US" dirty="0"/>
              <a:t>, </a:t>
            </a:r>
            <a:r>
              <a:rPr lang="en-US" dirty="0" err="1"/>
              <a:t>bezbroj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, </a:t>
            </a:r>
            <a:r>
              <a:rPr lang="en-US" dirty="0" err="1"/>
              <a:t>bezbroj</a:t>
            </a:r>
            <a:r>
              <a:rPr lang="en-US" dirty="0"/>
              <a:t> </a:t>
            </a:r>
            <a:r>
              <a:rPr lang="en-US" dirty="0" err="1"/>
              <a:t>događaja</a:t>
            </a:r>
            <a:r>
              <a:rPr lang="en-US" dirty="0"/>
              <a:t>, </a:t>
            </a:r>
            <a:r>
              <a:rPr lang="en-US" dirty="0" err="1"/>
              <a:t>vodeći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o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, o </a:t>
            </a:r>
            <a:r>
              <a:rPr lang="en-US" dirty="0" err="1"/>
              <a:t>dosljednosti</a:t>
            </a:r>
            <a:r>
              <a:rPr lang="en-US" dirty="0"/>
              <a:t> </a:t>
            </a:r>
            <a:r>
              <a:rPr lang="en-US" dirty="0" err="1"/>
              <a:t>likova</a:t>
            </a:r>
            <a:r>
              <a:rPr lang="en-US" dirty="0"/>
              <a:t>, o </a:t>
            </a:r>
            <a:r>
              <a:rPr lang="en-US" dirty="0" err="1"/>
              <a:t>mjeri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srazmjeri</a:t>
            </a:r>
            <a:r>
              <a:rPr lang="en-US" dirty="0"/>
              <a:t>, o </a:t>
            </a:r>
            <a:r>
              <a:rPr lang="en-US" dirty="0" err="1"/>
              <a:t>fabuli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ideji</a:t>
            </a:r>
            <a:r>
              <a:rPr lang="en-US" dirty="0"/>
              <a:t>, o </a:t>
            </a:r>
            <a:r>
              <a:rPr lang="en-US" dirty="0" err="1"/>
              <a:t>ritmu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rečenica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cjeline</a:t>
            </a:r>
            <a:r>
              <a:rPr lang="en-US" dirty="0"/>
              <a:t>, o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planu</a:t>
            </a:r>
            <a:r>
              <a:rPr lang="en-US" dirty="0"/>
              <a:t>, o </a:t>
            </a:r>
            <a:r>
              <a:rPr lang="en-US" dirty="0" err="1"/>
              <a:t>glavnim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sporednim</a:t>
            </a:r>
            <a:r>
              <a:rPr lang="en-US" dirty="0"/>
              <a:t> </a:t>
            </a:r>
            <a:r>
              <a:rPr lang="en-US" dirty="0" err="1"/>
              <a:t>ličnostima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bezbroj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,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toliko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da 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ruši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pogrešno</a:t>
            </a:r>
            <a:r>
              <a:rPr lang="en-US" dirty="0"/>
              <a:t> </a:t>
            </a:r>
            <a:r>
              <a:rPr lang="en-US" dirty="0" err="1"/>
              <a:t>urađen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9580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810</TotalTime>
  <Words>2151</Words>
  <Application>Microsoft Office PowerPoint</Application>
  <PresentationFormat>Custom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PowerPoint Presentation</vt:lpstr>
      <vt:lpstr>PowerPoint Presentation</vt:lpstr>
      <vt:lpstr>Mehmed Meša Selimović (1910-1982)</vt:lpstr>
      <vt:lpstr>Objavio je...</vt:lpstr>
      <vt:lpstr>PowerPoint Presentation</vt:lpstr>
      <vt:lpstr>Kako je nastao roman „Derviš i smrt“  -ispovijest pisca-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Struktura romana</vt:lpstr>
      <vt:lpstr>PowerPoint Presentation</vt:lpstr>
      <vt:lpstr>Likovi</vt:lpstr>
      <vt:lpstr>PowerPoint Presentation</vt:lpstr>
      <vt:lpstr>PowerPoint Presentation</vt:lpstr>
      <vt:lpstr>Istraživački zadaci: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Derviš i smrt</dc:title>
  <dc:creator>Korisnik</dc:creator>
  <cp:lastModifiedBy>Korisnik</cp:lastModifiedBy>
  <cp:revision>38</cp:revision>
  <dcterms:created xsi:type="dcterms:W3CDTF">2019-02-13T20:37:04Z</dcterms:created>
  <dcterms:modified xsi:type="dcterms:W3CDTF">2021-02-17T10:16:54Z</dcterms:modified>
</cp:coreProperties>
</file>