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5"/>
  </p:notesMasterIdLst>
  <p:sldIdLst>
    <p:sldId id="264" r:id="rId2"/>
    <p:sldId id="265" r:id="rId3"/>
    <p:sldId id="276" r:id="rId4"/>
    <p:sldId id="270" r:id="rId5"/>
    <p:sldId id="267" r:id="rId6"/>
    <p:sldId id="271" r:id="rId7"/>
    <p:sldId id="272" r:id="rId8"/>
    <p:sldId id="273" r:id="rId9"/>
    <p:sldId id="274" r:id="rId10"/>
    <p:sldId id="278" r:id="rId11"/>
    <p:sldId id="279" r:id="rId12"/>
    <p:sldId id="275" r:id="rId13"/>
    <p:sldId id="27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17.02.2021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518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BE9109F-7888-4136-9B3E-20BAA6C67FDD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19C4-B6E4-4D6E-8D97-DE5AADDB81FB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7D46-938B-4917-9A18-B9553131B127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E999-636C-4132-B432-58E8E3545225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7B5D-88E8-4FB1-92E3-A99C2603A8BF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5F-66F6-4C2C-805D-D761C4C152B0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4DF9-2F56-4D96-955D-9D8A8FD77192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45426-41CC-48C7-8912-28FA9F671D15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8E8EB-FB91-4281-B0DF-EB4740A3C534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F2D98C5-E4C2-4F70-ADD4-97D4687DC8EF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3FA3DB0-F3E2-4ACF-A3C7-629DBE7AFDA0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FDBC619-B21B-4578-B6F2-943438C3904D}" type="datetime1">
              <a:rPr lang="en-US" smtClean="0"/>
              <a:pPr/>
              <a:t>17.02.2021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3400" y="990600"/>
            <a:ext cx="3657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Radovan </a:t>
            </a:r>
            <a:r>
              <a:rPr lang="en-US" sz="3200" dirty="0" err="1" smtClean="0"/>
              <a:t>Zogović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i="1" dirty="0" err="1" smtClean="0"/>
              <a:t>Instrukcija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maslini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334000"/>
            <a:ext cx="5867400" cy="45719"/>
          </a:xfrm>
        </p:spPr>
        <p:txBody>
          <a:bodyPr>
            <a:normAutofit fontScale="25000" lnSpcReduction="20000"/>
          </a:bodyPr>
          <a:lstStyle/>
          <a:p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" name="Picture 4" descr="http://www.montenegrina.net/images/knjizevnost/radovan_zogovi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3200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s://upload.wikimedia.org/wikipedia/commons/8/8f/Maslina_Kastela_0807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981200"/>
            <a:ext cx="3581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838200"/>
            <a:ext cx="6934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 smtClean="0"/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Maslina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njena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simbolika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fontAlgn="base"/>
            <a:endParaRPr lang="en-US" dirty="0" smtClean="0"/>
          </a:p>
          <a:p>
            <a:pPr algn="just"/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* 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S</a:t>
            </a:r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veto drvo.</a:t>
            </a:r>
          </a:p>
          <a:p>
            <a:pPr algn="just"/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*  Simbol opstanka, snage, postojanosti, istrajavanja.</a:t>
            </a:r>
          </a:p>
          <a:p>
            <a:pPr algn="just" fontAlgn="base"/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* U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pojedinim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civilizacijama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kulturama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ova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biljka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pomogla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čovjek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opstaje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preživljava</a:t>
            </a: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sr-Latn-CS" sz="24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* U pjesmi se vodi borba između masline i neplodnog kamenitog tla;</a:t>
            </a:r>
          </a:p>
          <a:p>
            <a:pPr algn="just"/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*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iječ kamen se najčešće pominje u pjesmi;</a:t>
            </a:r>
          </a:p>
          <a:p>
            <a:pPr algn="just"/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*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aslina je ,,pripitomila’’ prostor – čovjek je pripitomio, ,,otkamenio’’ prostor.</a:t>
            </a:r>
          </a:p>
          <a:p>
            <a:pPr algn="just"/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* Metaforično – čovjekova   borba za opstanak.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3000" y="1066800"/>
            <a:ext cx="5715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Tx/>
              <a:buChar char="-"/>
            </a:pP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Pjesma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11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katrena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stih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usporenog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ritma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sažet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jezgrovit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;</a:t>
            </a:r>
            <a:endParaRPr lang="sr-Latn-CS" sz="2400" dirty="0" smtClean="0">
              <a:latin typeface="Calibri" pitchFamily="34" charset="0"/>
              <a:cs typeface="Calibri" pitchFamily="34" charset="0"/>
            </a:endParaRPr>
          </a:p>
          <a:p>
            <a:pPr fontAlgn="base">
              <a:buFontTx/>
              <a:buChar char="-"/>
            </a:pPr>
            <a:endParaRPr lang="sr-Latn-CS" sz="2400" dirty="0" smtClean="0">
              <a:latin typeface="Calibri" pitchFamily="34" charset="0"/>
              <a:cs typeface="Calibri" pitchFamily="34" charset="0"/>
            </a:endParaRPr>
          </a:p>
          <a:p>
            <a:pPr fontAlgn="base">
              <a:buFontTx/>
              <a:buChar char="-"/>
            </a:pP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 elipsa</a:t>
            </a:r>
          </a:p>
          <a:p>
            <a:pPr fontAlgn="base">
              <a:buFontTx/>
              <a:buChar char="-"/>
            </a:pP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 imperativ</a:t>
            </a:r>
          </a:p>
          <a:p>
            <a:pPr fontAlgn="base">
              <a:buFontTx/>
              <a:buChar char="-"/>
            </a:pP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 brojne personifikacije</a:t>
            </a:r>
          </a:p>
          <a:p>
            <a:pPr fontAlgn="base">
              <a:buFontTx/>
              <a:buChar char="-"/>
            </a:pP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 neologizmi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https://upload.wikimedia.org/wikipedia/commons/8/8f/Maslina_Kastela_0807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981200"/>
            <a:ext cx="3581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990600" y="660669"/>
            <a:ext cx="70866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Istraživački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zadaci</a:t>
            </a:r>
            <a:endParaRPr kumimoji="0" lang="sr-Latn-C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Naslov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pjesme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neobičan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Koja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riječ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čini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takvim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Tumači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simboličnost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masline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Imperativ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I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njegovo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značenje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Font typeface="Arial" charset="0"/>
              <a:buChar char="•"/>
            </a:pPr>
            <a:r>
              <a:rPr lang="en-US" sz="2400" dirty="0" err="1" smtClean="0"/>
              <a:t>Riječ</a:t>
            </a:r>
            <a:r>
              <a:rPr lang="en-US" sz="2400" dirty="0" smtClean="0"/>
              <a:t>  </a:t>
            </a:r>
            <a:r>
              <a:rPr lang="en-US" sz="2400" dirty="0" err="1" smtClean="0"/>
              <a:t>kamen</a:t>
            </a:r>
            <a:r>
              <a:rPr lang="en-US" sz="2400" dirty="0" smtClean="0"/>
              <a:t> se </a:t>
            </a:r>
            <a:r>
              <a:rPr lang="en-US" sz="2400" dirty="0" err="1" smtClean="0"/>
              <a:t>najčešće</a:t>
            </a:r>
            <a:r>
              <a:rPr lang="en-US" sz="2400" dirty="0" smtClean="0"/>
              <a:t> </a:t>
            </a:r>
            <a:r>
              <a:rPr lang="en-US" sz="2400" dirty="0" err="1" smtClean="0"/>
              <a:t>pominje</a:t>
            </a:r>
            <a:r>
              <a:rPr lang="en-US" sz="2400" dirty="0" smtClean="0"/>
              <a:t> u </a:t>
            </a:r>
            <a:r>
              <a:rPr lang="en-US" sz="2400" dirty="0" err="1" smtClean="0"/>
              <a:t>pjesmi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pPr lvl="0"/>
            <a:endParaRPr lang="sr-Latn-CS" sz="2400" dirty="0" smtClean="0"/>
          </a:p>
          <a:p>
            <a:pPr lvl="0"/>
            <a:r>
              <a:rPr lang="en-US" sz="2400" dirty="0" smtClean="0"/>
              <a:t> </a:t>
            </a:r>
            <a:r>
              <a:rPr lang="en-US" sz="2400" dirty="0" err="1" smtClean="0"/>
              <a:t>Razmisli</a:t>
            </a:r>
            <a:r>
              <a:rPr lang="en-US" sz="2400" dirty="0" smtClean="0"/>
              <a:t> o </a:t>
            </a:r>
            <a:r>
              <a:rPr lang="en-US" sz="2400" dirty="0" err="1" smtClean="0"/>
              <a:t>vezi</a:t>
            </a:r>
            <a:r>
              <a:rPr lang="en-US" sz="2400" dirty="0" smtClean="0"/>
              <a:t> </a:t>
            </a:r>
            <a:r>
              <a:rPr lang="en-US" sz="2400" dirty="0" err="1" smtClean="0"/>
              <a:t>kamen-maslina</a:t>
            </a:r>
            <a:r>
              <a:rPr lang="en-US" sz="2400" dirty="0" smtClean="0"/>
              <a:t>- </a:t>
            </a:r>
            <a:r>
              <a:rPr lang="en-US" sz="2400" dirty="0" err="1" smtClean="0"/>
              <a:t>Crna</a:t>
            </a:r>
            <a:r>
              <a:rPr lang="en-US" sz="2400" dirty="0" smtClean="0"/>
              <a:t> Gora.</a:t>
            </a:r>
            <a:endParaRPr lang="sr-Latn-CS" sz="2400" dirty="0" smtClean="0"/>
          </a:p>
          <a:p>
            <a:pPr lvl="0"/>
            <a:endParaRPr lang="en-US" sz="2400" dirty="0" smtClean="0"/>
          </a:p>
          <a:p>
            <a:pPr lvl="0"/>
            <a:r>
              <a:rPr lang="sr-Latn-CS" sz="2400" b="1" dirty="0" smtClean="0"/>
              <a:t>*</a:t>
            </a:r>
            <a:r>
              <a:rPr lang="sr-Latn-CS" sz="2400" dirty="0" smtClean="0"/>
              <a:t> </a:t>
            </a:r>
            <a:r>
              <a:rPr lang="en-US" sz="2400" dirty="0" err="1" smtClean="0"/>
              <a:t>Objasni</a:t>
            </a:r>
            <a:r>
              <a:rPr lang="en-US" sz="2400" dirty="0" smtClean="0"/>
              <a:t> </a:t>
            </a:r>
            <a:r>
              <a:rPr lang="en-US" sz="2400" dirty="0" err="1" smtClean="0"/>
              <a:t>funkciju</a:t>
            </a:r>
            <a:r>
              <a:rPr lang="en-US" sz="2400" dirty="0" smtClean="0"/>
              <a:t> </a:t>
            </a:r>
            <a:r>
              <a:rPr lang="en-US" sz="2400" dirty="0" err="1" smtClean="0"/>
              <a:t>elipse</a:t>
            </a:r>
            <a:endParaRPr lang="en-US" sz="2400" dirty="0" smtClean="0"/>
          </a:p>
          <a:p>
            <a:r>
              <a:rPr lang="en-US" sz="2400" dirty="0" smtClean="0"/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static.panoramio.com/photos/large/440714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685800"/>
            <a:ext cx="6858000" cy="4953000"/>
          </a:xfrm>
          <a:prstGeom prst="rect">
            <a:avLst/>
          </a:prstGeom>
          <a:noFill/>
        </p:spPr>
      </p:pic>
      <p:pic>
        <p:nvPicPr>
          <p:cNvPr id="4" name="Picture 2" descr="http://static.panoramio.com/photos/large/440714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838200"/>
            <a:ext cx="6858000" cy="4953000"/>
          </a:xfrm>
          <a:prstGeom prst="rect">
            <a:avLst/>
          </a:prstGeom>
          <a:noFill/>
        </p:spPr>
      </p:pic>
      <p:pic>
        <p:nvPicPr>
          <p:cNvPr id="5" name="Picture 2" descr="http://static.panoramio.com/photos/large/440714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990600"/>
            <a:ext cx="68580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0" y="838200"/>
            <a:ext cx="6477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Znameniti</a:t>
            </a:r>
            <a:r>
              <a:rPr lang="en-US" sz="2400" dirty="0" smtClean="0"/>
              <a:t> </a:t>
            </a:r>
            <a:r>
              <a:rPr lang="en-US" sz="2400" dirty="0" err="1" smtClean="0"/>
              <a:t>crnogorski</a:t>
            </a:r>
            <a:r>
              <a:rPr lang="en-US" sz="2400" dirty="0" smtClean="0"/>
              <a:t> </a:t>
            </a:r>
            <a:r>
              <a:rPr lang="en-US" sz="2400" dirty="0" err="1" smtClean="0"/>
              <a:t>pjesnik</a:t>
            </a:r>
            <a:r>
              <a:rPr lang="en-US" sz="2400" dirty="0" smtClean="0"/>
              <a:t> </a:t>
            </a:r>
            <a:r>
              <a:rPr lang="en-US" sz="2400" b="1" dirty="0" smtClean="0"/>
              <a:t>Radovan </a:t>
            </a:r>
            <a:r>
              <a:rPr lang="en-US" sz="2400" b="1" dirty="0" err="1" smtClean="0"/>
              <a:t>Zogović</a:t>
            </a:r>
            <a:r>
              <a:rPr lang="en-US" sz="2400" b="1" dirty="0" smtClean="0"/>
              <a:t> </a:t>
            </a:r>
            <a:r>
              <a:rPr lang="en-US" sz="2400" dirty="0" err="1" smtClean="0"/>
              <a:t>rođen</a:t>
            </a:r>
            <a:r>
              <a:rPr lang="en-US" sz="2400" dirty="0" smtClean="0"/>
              <a:t> je 19. </a:t>
            </a:r>
            <a:r>
              <a:rPr lang="en-US" sz="2400" dirty="0" err="1" smtClean="0"/>
              <a:t>avgusta</a:t>
            </a:r>
            <a:r>
              <a:rPr lang="en-US" sz="2400" dirty="0" smtClean="0"/>
              <a:t> 1907. u </a:t>
            </a:r>
            <a:r>
              <a:rPr lang="en-US" sz="2400" dirty="0" err="1" smtClean="0"/>
              <a:t>Mašnici</a:t>
            </a:r>
            <a:r>
              <a:rPr lang="en-US" sz="2400" dirty="0" smtClean="0"/>
              <a:t> „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ondašnjoj</a:t>
            </a:r>
            <a:r>
              <a:rPr lang="en-US" sz="2400" dirty="0" smtClean="0"/>
              <a:t> </a:t>
            </a:r>
            <a:r>
              <a:rPr lang="en-US" sz="2400" dirty="0" err="1" smtClean="0"/>
              <a:t>crnogorsko-turskoj</a:t>
            </a:r>
            <a:r>
              <a:rPr lang="en-US" sz="2400" dirty="0" smtClean="0"/>
              <a:t> </a:t>
            </a:r>
            <a:r>
              <a:rPr lang="en-US" sz="2400" dirty="0" err="1" smtClean="0"/>
              <a:t>granici</a:t>
            </a:r>
            <a:r>
              <a:rPr lang="en-US" sz="2400" dirty="0" smtClean="0"/>
              <a:t>“.</a:t>
            </a:r>
            <a:endParaRPr lang="sr-Latn-CS" sz="2400" dirty="0" smtClean="0"/>
          </a:p>
          <a:p>
            <a:r>
              <a:rPr lang="en-US" sz="2400" dirty="0" smtClean="0"/>
              <a:t> </a:t>
            </a:r>
            <a:r>
              <a:rPr lang="en-US" sz="2400" dirty="0" err="1" smtClean="0"/>
              <a:t>Njegovo</a:t>
            </a:r>
            <a:r>
              <a:rPr lang="en-US" sz="2400" dirty="0" smtClean="0"/>
              <a:t> </a:t>
            </a:r>
            <a:r>
              <a:rPr lang="en-US" sz="2400" dirty="0" err="1" smtClean="0"/>
              <a:t>djelo</a:t>
            </a:r>
            <a:r>
              <a:rPr lang="en-US" sz="2400" dirty="0" smtClean="0"/>
              <a:t>, u </a:t>
            </a:r>
            <a:r>
              <a:rPr lang="en-US" sz="2400" dirty="0" err="1" smtClean="0"/>
              <a:t>svemu</a:t>
            </a:r>
            <a:r>
              <a:rPr lang="en-US" sz="2400" dirty="0" smtClean="0"/>
              <a:t> </a:t>
            </a:r>
            <a:r>
              <a:rPr lang="en-US" sz="2400" dirty="0" err="1" smtClean="0"/>
              <a:t>savremeno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autentično</a:t>
            </a:r>
            <a:r>
              <a:rPr lang="en-US" sz="2400" dirty="0" smtClean="0"/>
              <a:t>, </a:t>
            </a:r>
            <a:r>
              <a:rPr lang="en-US" sz="2400" dirty="0" err="1" smtClean="0"/>
              <a:t>prilog</a:t>
            </a:r>
            <a:r>
              <a:rPr lang="en-US" sz="2400" dirty="0" smtClean="0"/>
              <a:t> je </a:t>
            </a:r>
            <a:r>
              <a:rPr lang="en-US" sz="2400" dirty="0" err="1" smtClean="0"/>
              <a:t>poeziji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literaturi</a:t>
            </a:r>
            <a:r>
              <a:rPr lang="en-US" sz="2400" dirty="0" smtClean="0"/>
              <a:t> 20. </a:t>
            </a:r>
            <a:r>
              <a:rPr lang="en-US" sz="2400" dirty="0" err="1" smtClean="0"/>
              <a:t>vijeka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mnogo</a:t>
            </a:r>
            <a:r>
              <a:rPr lang="en-US" sz="2400" dirty="0" smtClean="0"/>
              <a:t> </a:t>
            </a:r>
            <a:r>
              <a:rPr lang="en-US" sz="2400" dirty="0" err="1" smtClean="0"/>
              <a:t>širim</a:t>
            </a:r>
            <a:r>
              <a:rPr lang="en-US" sz="2400" dirty="0" smtClean="0"/>
              <a:t> </a:t>
            </a:r>
            <a:r>
              <a:rPr lang="en-US" sz="2400" dirty="0" err="1" smtClean="0"/>
              <a:t>prostorima</a:t>
            </a:r>
            <a:r>
              <a:rPr lang="en-US" sz="2400" dirty="0" smtClean="0"/>
              <a:t>. </a:t>
            </a:r>
            <a:r>
              <a:rPr lang="en-US" sz="2400" dirty="0" err="1" smtClean="0"/>
              <a:t>Poslije</a:t>
            </a:r>
            <a:r>
              <a:rPr lang="en-US" sz="2400" dirty="0" smtClean="0"/>
              <a:t> </a:t>
            </a:r>
            <a:r>
              <a:rPr lang="en-US" sz="2400" dirty="0" err="1" smtClean="0"/>
              <a:t>Njegoša</a:t>
            </a:r>
            <a:r>
              <a:rPr lang="en-US" sz="2400" dirty="0" smtClean="0"/>
              <a:t>, </a:t>
            </a:r>
            <a:r>
              <a:rPr lang="en-US" sz="2400" dirty="0" err="1" smtClean="0"/>
              <a:t>najcjelovitije</a:t>
            </a:r>
            <a:r>
              <a:rPr lang="en-US" sz="2400" dirty="0" smtClean="0"/>
              <a:t> je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poetski</a:t>
            </a:r>
            <a:r>
              <a:rPr lang="en-US" sz="2400" dirty="0" smtClean="0"/>
              <a:t> </a:t>
            </a:r>
            <a:r>
              <a:rPr lang="en-US" sz="2400" dirty="0" err="1" smtClean="0"/>
              <a:t>najsnažnije</a:t>
            </a:r>
            <a:r>
              <a:rPr lang="en-US" sz="2400" dirty="0" smtClean="0"/>
              <a:t> </a:t>
            </a:r>
            <a:r>
              <a:rPr lang="en-US" sz="2400" dirty="0" err="1" smtClean="0"/>
              <a:t>odrazio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sveukupno</a:t>
            </a:r>
            <a:r>
              <a:rPr lang="en-US" sz="2400" dirty="0" smtClean="0"/>
              <a:t> </a:t>
            </a:r>
            <a:r>
              <a:rPr lang="en-US" sz="2400" dirty="0" err="1" smtClean="0"/>
              <a:t>biće</a:t>
            </a:r>
            <a:r>
              <a:rPr lang="en-US" sz="2400" dirty="0" smtClean="0"/>
              <a:t> </a:t>
            </a:r>
            <a:r>
              <a:rPr lang="en-US" sz="2400" dirty="0" err="1" smtClean="0"/>
              <a:t>Crnogoraca</a:t>
            </a:r>
            <a:r>
              <a:rPr lang="en-US" sz="2400" dirty="0" smtClean="0"/>
              <a:t>... Do </a:t>
            </a:r>
            <a:r>
              <a:rPr lang="en-US" sz="2400" dirty="0" err="1" smtClean="0"/>
              <a:t>smrti</a:t>
            </a:r>
            <a:r>
              <a:rPr lang="en-US" sz="2400" dirty="0" smtClean="0"/>
              <a:t> je </a:t>
            </a:r>
            <a:r>
              <a:rPr lang="en-US" sz="2400" dirty="0" err="1" smtClean="0"/>
              <a:t>branio</a:t>
            </a:r>
            <a:r>
              <a:rPr lang="en-US" sz="2400" dirty="0" smtClean="0"/>
              <a:t> (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odbranio</a:t>
            </a:r>
            <a:r>
              <a:rPr lang="en-US" sz="2400" dirty="0" smtClean="0"/>
              <a:t>) </a:t>
            </a:r>
            <a:r>
              <a:rPr lang="en-US" sz="2400" dirty="0" err="1" smtClean="0"/>
              <a:t>pravo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govori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piše</a:t>
            </a:r>
            <a:r>
              <a:rPr lang="en-US" sz="2400" dirty="0" smtClean="0"/>
              <a:t> – </a:t>
            </a:r>
            <a:r>
              <a:rPr lang="en-US" sz="2400" dirty="0" err="1" smtClean="0"/>
              <a:t>onako</a:t>
            </a:r>
            <a:r>
              <a:rPr lang="en-US" sz="2400" dirty="0" smtClean="0"/>
              <a:t> </a:t>
            </a:r>
            <a:r>
              <a:rPr lang="en-US" sz="2400" dirty="0" err="1" smtClean="0"/>
              <a:t>kako</a:t>
            </a:r>
            <a:r>
              <a:rPr lang="en-US" sz="2400" dirty="0" smtClean="0"/>
              <a:t> </a:t>
            </a:r>
            <a:r>
              <a:rPr lang="en-US" sz="2400" dirty="0" err="1" smtClean="0"/>
              <a:t>misli</a:t>
            </a:r>
            <a:r>
              <a:rPr lang="en-US" sz="2400" dirty="0" smtClean="0"/>
              <a:t>. </a:t>
            </a:r>
            <a:endParaRPr lang="sr-Latn-CS" sz="2400" dirty="0" smtClean="0"/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Umro</a:t>
            </a:r>
            <a:r>
              <a:rPr lang="en-US" sz="2400" dirty="0" smtClean="0"/>
              <a:t> je 4. </a:t>
            </a:r>
            <a:r>
              <a:rPr lang="en-US" sz="2400" dirty="0" err="1" smtClean="0"/>
              <a:t>januara</a:t>
            </a:r>
            <a:r>
              <a:rPr lang="en-US" sz="2400" dirty="0" smtClean="0"/>
              <a:t>, 1986.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sahranjen</a:t>
            </a:r>
            <a:r>
              <a:rPr lang="en-US" sz="2400" dirty="0" smtClean="0"/>
              <a:t> u </a:t>
            </a:r>
            <a:endParaRPr lang="sr-Latn-CS" sz="2400" dirty="0" smtClean="0"/>
          </a:p>
          <a:p>
            <a:r>
              <a:rPr lang="en-US" sz="2400" dirty="0" err="1" smtClean="0"/>
              <a:t>porodičnoj</a:t>
            </a:r>
            <a:r>
              <a:rPr lang="en-US" sz="2400" dirty="0" smtClean="0"/>
              <a:t> </a:t>
            </a:r>
            <a:r>
              <a:rPr lang="en-US" sz="2400" dirty="0" err="1" smtClean="0"/>
              <a:t>grobnici</a:t>
            </a:r>
            <a:r>
              <a:rPr lang="en-US" sz="2400" dirty="0" smtClean="0"/>
              <a:t> u </a:t>
            </a:r>
            <a:r>
              <a:rPr lang="en-US" sz="2400" dirty="0" err="1" smtClean="0"/>
              <a:t>Dečanima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5-Point Star 4"/>
          <p:cNvSpPr/>
          <p:nvPr/>
        </p:nvSpPr>
        <p:spPr>
          <a:xfrm>
            <a:off x="762000" y="838200"/>
            <a:ext cx="457200" cy="609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838200" y="1981200"/>
            <a:ext cx="457200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838200" y="4343400"/>
            <a:ext cx="533400" cy="609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2.pticica.com/foto/0000443883_l_0_dw3gh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838200"/>
            <a:ext cx="7239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838200"/>
            <a:ext cx="59436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INSTRUKCIJA MASLINI</a:t>
            </a:r>
          </a:p>
          <a:p>
            <a:r>
              <a:rPr lang="en-US" dirty="0" smtClean="0"/>
              <a:t> </a:t>
            </a:r>
          </a:p>
          <a:p>
            <a:r>
              <a:rPr lang="en-US" sz="2000" b="1" dirty="0" err="1" smtClean="0"/>
              <a:t>Žilama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!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siv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podlovćenski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opak</a:t>
            </a:r>
            <a:endParaRPr lang="en-US" sz="2000" b="1" dirty="0" smtClean="0"/>
          </a:p>
          <a:p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samom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spoju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visova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uvis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visova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naopačke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Izubijano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skrutnuto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korijenje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isprepleti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zakopaj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pokuči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prste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raskljuni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zakljuni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mačke</a:t>
            </a:r>
            <a:r>
              <a:rPr lang="en-US" sz="2000" b="1" dirty="0" smtClean="0"/>
              <a:t>.</a:t>
            </a:r>
            <a:endParaRPr lang="sr-Latn-CS" sz="2000" b="1" dirty="0" smtClean="0"/>
          </a:p>
          <a:p>
            <a:endParaRPr lang="sr-Latn-CS" dirty="0" smtClean="0"/>
          </a:p>
          <a:p>
            <a:endParaRPr lang="en-US" dirty="0" smtClean="0"/>
          </a:p>
          <a:p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43000" y="3352800"/>
            <a:ext cx="693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U </a:t>
            </a:r>
            <a:r>
              <a:rPr lang="en-US" sz="2000" b="1" dirty="0" err="1" smtClean="0"/>
              <a:t>sami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! U </a:t>
            </a:r>
            <a:r>
              <a:rPr lang="en-US" sz="2000" b="1" dirty="0" err="1" smtClean="0"/>
              <a:t>zavičajne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od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mora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slane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ljute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kore</a:t>
            </a:r>
            <a:endParaRPr lang="en-US" sz="2000" b="1" dirty="0" smtClean="0"/>
          </a:p>
          <a:p>
            <a:r>
              <a:rPr lang="en-US" sz="2000" b="1" dirty="0" err="1" smtClean="0"/>
              <a:t>bušačem</a:t>
            </a:r>
            <a:r>
              <a:rPr lang="en-US" sz="2000" b="1" dirty="0" smtClean="0"/>
              <a:t>  </a:t>
            </a:r>
            <a:r>
              <a:rPr lang="en-US" sz="2000" b="1" dirty="0" err="1" smtClean="0"/>
              <a:t>korijena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hiljadu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radnom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žilom</a:t>
            </a:r>
            <a:r>
              <a:rPr lang="en-US" sz="2000" b="1" dirty="0" smtClean="0"/>
              <a:t>!</a:t>
            </a:r>
          </a:p>
          <a:p>
            <a:r>
              <a:rPr lang="en-US" sz="2000" b="1" dirty="0" smtClean="0"/>
              <a:t>I </a:t>
            </a:r>
            <a:r>
              <a:rPr lang="en-US" sz="2000" b="1" dirty="0" err="1" smtClean="0"/>
              <a:t>svaku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izračvaj</a:t>
            </a:r>
            <a:r>
              <a:rPr lang="en-US" sz="2000" b="1" dirty="0" smtClean="0"/>
              <a:t> u </a:t>
            </a:r>
            <a:r>
              <a:rPr lang="en-US" sz="2000" b="1" dirty="0" err="1" smtClean="0"/>
              <a:t>kliješte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naiviči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nabrusi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kao</a:t>
            </a:r>
            <a:r>
              <a:rPr lang="en-US" sz="2000" b="1" dirty="0" smtClean="0"/>
              <a:t> borer,</a:t>
            </a:r>
          </a:p>
          <a:p>
            <a:r>
              <a:rPr lang="en-US" sz="2000" b="1" dirty="0" err="1" smtClean="0"/>
              <a:t>produžuj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sekund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sekund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jedva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vidljivo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živo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šilo</a:t>
            </a:r>
            <a:r>
              <a:rPr lang="en-US" sz="2000" b="1" dirty="0" smtClean="0"/>
              <a:t>!</a:t>
            </a:r>
            <a:endParaRPr lang="en-US" sz="2000" b="1" dirty="0"/>
          </a:p>
        </p:txBody>
      </p:sp>
      <p:pic>
        <p:nvPicPr>
          <p:cNvPr id="6" name="Picture 5" descr="https://encrypted-tbn1.gstatic.com/images?q=tbn:ANd9GcSunEfAhoxbMYMQ08pMu7xvBrgWrQ8jfTm3HI1A9AN8XaqdNPQ4IQ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648200"/>
            <a:ext cx="2362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838200"/>
            <a:ext cx="6858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I </a:t>
            </a:r>
            <a:r>
              <a:rPr lang="en-US" sz="2000" b="1" dirty="0" err="1" smtClean="0"/>
              <a:t>pipaj</a:t>
            </a:r>
            <a:r>
              <a:rPr lang="en-US" sz="2000" b="1" dirty="0" smtClean="0"/>
              <a:t>. U </a:t>
            </a:r>
            <a:r>
              <a:rPr lang="en-US" sz="2000" b="1" dirty="0" err="1" smtClean="0"/>
              <a:t>pukline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uđi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Prinesi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borere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kišnoj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ospi</a:t>
            </a:r>
            <a:endParaRPr lang="en-US" sz="2000" b="1" dirty="0" smtClean="0"/>
          </a:p>
          <a:p>
            <a:r>
              <a:rPr lang="en-US" sz="2000" b="1" dirty="0" err="1" smtClean="0"/>
              <a:t>po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kamenu</a:t>
            </a:r>
            <a:r>
              <a:rPr lang="en-US" sz="2000" b="1" dirty="0" smtClean="0"/>
              <a:t>. I </a:t>
            </a:r>
            <a:r>
              <a:rPr lang="en-US" sz="2000" b="1" dirty="0" err="1" smtClean="0"/>
              <a:t>steži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kliještima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žila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melji</a:t>
            </a:r>
            <a:r>
              <a:rPr lang="en-US" sz="2000" b="1" dirty="0" smtClean="0"/>
              <a:t> petit.</a:t>
            </a:r>
          </a:p>
          <a:p>
            <a:r>
              <a:rPr lang="en-US" sz="2000" b="1" dirty="0" smtClean="0"/>
              <a:t>Petit </a:t>
            </a:r>
            <a:r>
              <a:rPr lang="en-US" sz="2000" b="1" dirty="0" err="1" smtClean="0"/>
              <a:t>brašna</a:t>
            </a:r>
            <a:r>
              <a:rPr lang="en-US" sz="2000" b="1" dirty="0" smtClean="0"/>
              <a:t>. I ne </a:t>
            </a:r>
            <a:r>
              <a:rPr lang="en-US" sz="2000" b="1" dirty="0" err="1" smtClean="0"/>
              <a:t>nađeš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damar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vode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znojem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pospi</a:t>
            </a:r>
            <a:endParaRPr lang="en-US" sz="2000" b="1" dirty="0" smtClean="0"/>
          </a:p>
          <a:p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skaši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brašno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hrani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kamenom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jedi</a:t>
            </a:r>
            <a:r>
              <a:rPr lang="en-US" sz="2000" b="1" dirty="0" smtClean="0"/>
              <a:t>!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I </a:t>
            </a:r>
            <a:r>
              <a:rPr lang="en-US" sz="2000" b="1" dirty="0" err="1" smtClean="0"/>
              <a:t>postaj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Kameno-uljanom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slanom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štavom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svoju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kožu</a:t>
            </a:r>
            <a:endParaRPr lang="en-US" sz="2000" b="1" dirty="0" smtClean="0"/>
          </a:p>
          <a:p>
            <a:r>
              <a:rPr lang="en-US" sz="2000" b="1" dirty="0" err="1" smtClean="0"/>
              <a:t>uštavi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osivi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okori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nakvrgaj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jedi</a:t>
            </a:r>
            <a:r>
              <a:rPr lang="en-US" sz="2000" b="1" dirty="0" smtClean="0"/>
              <a:t>!</a:t>
            </a:r>
          </a:p>
          <a:p>
            <a:r>
              <a:rPr lang="en-US" sz="2000" b="1" dirty="0" err="1" smtClean="0"/>
              <a:t>Vrijedi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školjke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cvjetova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noću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morske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list </a:t>
            </a:r>
            <a:r>
              <a:rPr lang="en-US" sz="2000" b="1" dirty="0" err="1" smtClean="0"/>
              <a:t>dožud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kapi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maslinki</a:t>
            </a:r>
            <a:r>
              <a:rPr lang="en-US" sz="2000" b="1" dirty="0" smtClean="0"/>
              <a:t>, s </a:t>
            </a:r>
            <a:r>
              <a:rPr lang="en-US" sz="2000" b="1" dirty="0" err="1" smtClean="0"/>
              <a:t>peteljkama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kapi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da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vrijedi</a:t>
            </a:r>
            <a:r>
              <a:rPr lang="en-US" sz="2000" b="1" dirty="0" smtClean="0"/>
              <a:t>!</a:t>
            </a:r>
          </a:p>
          <a:p>
            <a:r>
              <a:rPr lang="en-US" sz="2000" b="1" dirty="0" smtClean="0"/>
              <a:t> </a:t>
            </a:r>
            <a:endParaRPr lang="en-US" sz="2000" b="1" dirty="0"/>
          </a:p>
        </p:txBody>
      </p:sp>
      <p:pic>
        <p:nvPicPr>
          <p:cNvPr id="5" name="Picture 4" descr="http://cro-eu.com/uploader/uploader/Tinta%20i%20pero-logo-Marica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4419600"/>
            <a:ext cx="41910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762000"/>
            <a:ext cx="7239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 </a:t>
            </a:r>
          </a:p>
          <a:p>
            <a:r>
              <a:rPr lang="en-US" sz="2000" b="1" dirty="0" err="1" smtClean="0"/>
              <a:t>Miriši</a:t>
            </a:r>
            <a:r>
              <a:rPr lang="en-US" sz="2000" b="1" dirty="0" smtClean="0"/>
              <a:t>, s </a:t>
            </a:r>
            <a:r>
              <a:rPr lang="en-US" sz="2000" b="1" dirty="0" err="1" smtClean="0"/>
              <a:t>pripeke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otučen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koji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prska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miriši</a:t>
            </a:r>
            <a:r>
              <a:rPr lang="en-US" sz="2000" b="1" dirty="0" smtClean="0"/>
              <a:t>, u </a:t>
            </a:r>
            <a:r>
              <a:rPr lang="en-US" sz="2000" b="1" dirty="0" err="1" smtClean="0"/>
              <a:t>kiši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zimskoj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memlu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mamurluk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tuljan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Štiti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od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žege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nek</a:t>
            </a:r>
            <a:r>
              <a:rPr lang="en-US" sz="2000" b="1" dirty="0" smtClean="0"/>
              <a:t> list </a:t>
            </a:r>
            <a:r>
              <a:rPr lang="en-US" sz="2000" b="1" dirty="0" err="1" smtClean="0"/>
              <a:t>tvoj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što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gušći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bude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hrskav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ozdo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sivo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zelen</a:t>
            </a:r>
            <a:r>
              <a:rPr lang="en-US" sz="2000" b="1" dirty="0" smtClean="0"/>
              <a:t>, a </a:t>
            </a:r>
            <a:r>
              <a:rPr lang="en-US" sz="2000" b="1" dirty="0" err="1" smtClean="0"/>
              <a:t>ozgo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zelen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nauljan</a:t>
            </a:r>
            <a:r>
              <a:rPr lang="en-US" sz="2000" b="1" dirty="0" smtClean="0"/>
              <a:t>.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I </a:t>
            </a:r>
            <a:r>
              <a:rPr lang="en-US" sz="2000" b="1" dirty="0" err="1" smtClean="0"/>
              <a:t>pčele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cvjetova</a:t>
            </a:r>
            <a:r>
              <a:rPr lang="en-US" sz="2000" b="1" dirty="0" smtClean="0"/>
              <a:t> – u </a:t>
            </a:r>
            <a:r>
              <a:rPr lang="en-US" sz="2000" b="1" dirty="0" err="1" smtClean="0"/>
              <a:t>zrak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niz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vjetar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pčele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malje</a:t>
            </a:r>
            <a:endParaRPr lang="en-US" sz="2000" b="1" dirty="0" smtClean="0"/>
          </a:p>
          <a:p>
            <a:r>
              <a:rPr lang="en-US" sz="2000" b="1" dirty="0" err="1" smtClean="0"/>
              <a:t>nakupe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zemlje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saspu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krš</a:t>
            </a:r>
            <a:r>
              <a:rPr lang="en-US" sz="2000" b="1" dirty="0" smtClean="0"/>
              <a:t>, u </a:t>
            </a:r>
            <a:r>
              <a:rPr lang="en-US" sz="2000" b="1" dirty="0" err="1" smtClean="0"/>
              <a:t>škrape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izduben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izgreben</a:t>
            </a:r>
            <a:r>
              <a:rPr lang="en-US" sz="2000" b="1" dirty="0" smtClean="0"/>
              <a:t>.</a:t>
            </a:r>
          </a:p>
          <a:p>
            <a:r>
              <a:rPr lang="en-US" sz="2000" b="1" dirty="0" smtClean="0"/>
              <a:t>I </a:t>
            </a:r>
            <a:r>
              <a:rPr lang="en-US" sz="2000" b="1" dirty="0" err="1" smtClean="0"/>
              <a:t>gustom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mrežom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sjenke</a:t>
            </a:r>
            <a:r>
              <a:rPr lang="en-US" sz="2000" b="1" dirty="0" smtClean="0"/>
              <a:t>, k </a:t>
            </a:r>
            <a:r>
              <a:rPr lang="en-US" sz="2000" b="1" dirty="0" err="1" smtClean="0"/>
              <a:t>večeri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što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kasnije</a:t>
            </a:r>
            <a:r>
              <a:rPr lang="en-US" sz="2000" b="1" dirty="0" smtClean="0"/>
              <a:t> to </a:t>
            </a:r>
            <a:r>
              <a:rPr lang="en-US" sz="2000" b="1" dirty="0" err="1" smtClean="0"/>
              <a:t>sve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dalje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hvataj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sjenku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zemlje</a:t>
            </a:r>
            <a:r>
              <a:rPr lang="en-US" sz="2000" b="1" dirty="0" smtClean="0"/>
              <a:t>. I </a:t>
            </a:r>
            <a:r>
              <a:rPr lang="en-US" sz="2000" b="1" dirty="0" err="1" smtClean="0"/>
              <a:t>navuci</a:t>
            </a:r>
            <a:r>
              <a:rPr lang="en-US" sz="2000" b="1" dirty="0" smtClean="0"/>
              <a:t> je, u </a:t>
            </a:r>
            <a:r>
              <a:rPr lang="en-US" sz="2000" b="1" dirty="0" err="1" smtClean="0"/>
              <a:t>podne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oko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sebe</a:t>
            </a:r>
            <a:r>
              <a:rPr lang="en-US" sz="2000" b="1" dirty="0" smtClean="0"/>
              <a:t>.</a:t>
            </a:r>
          </a:p>
          <a:p>
            <a:r>
              <a:rPr lang="en-US" sz="2000" b="1" dirty="0" smtClean="0"/>
              <a:t> </a:t>
            </a:r>
            <a:endParaRPr lang="en-US" sz="2000" b="1" dirty="0"/>
          </a:p>
        </p:txBody>
      </p:sp>
      <p:pic>
        <p:nvPicPr>
          <p:cNvPr id="5" name="Picture 4" descr="https://encrypted-tbn1.gstatic.com/images?q=tbn:ANd9GcSunEfAhoxbMYMQ08pMu7xvBrgWrQ8jfTm3HI1A9AN8XaqdNPQ4IQ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648200"/>
            <a:ext cx="2362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762000"/>
            <a:ext cx="7467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Vrijedi</a:t>
            </a:r>
            <a:r>
              <a:rPr lang="en-US" sz="2000" b="1" dirty="0" smtClean="0"/>
              <a:t>! </a:t>
            </a:r>
            <a:r>
              <a:rPr lang="en-US" sz="2000" b="1" dirty="0" err="1" smtClean="0"/>
              <a:t>Makar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hlad</a:t>
            </a:r>
            <a:r>
              <a:rPr lang="en-US" sz="2000" b="1" dirty="0" smtClean="0"/>
              <a:t> pod </a:t>
            </a:r>
            <a:r>
              <a:rPr lang="en-US" sz="2000" b="1" dirty="0" err="1" smtClean="0"/>
              <a:t>tobom</a:t>
            </a:r>
            <a:r>
              <a:rPr lang="en-US" sz="2000" b="1" dirty="0" smtClean="0"/>
              <a:t> ne </a:t>
            </a:r>
            <a:r>
              <a:rPr lang="en-US" sz="2000" b="1" dirty="0" err="1" smtClean="0"/>
              <a:t>postao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čak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troskot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makar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žile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makar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korijen</a:t>
            </a:r>
            <a:r>
              <a:rPr lang="en-US" sz="2000" b="1" dirty="0" smtClean="0"/>
              <a:t> bio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premoren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izguljen</a:t>
            </a:r>
            <a:r>
              <a:rPr lang="en-US" sz="2000" b="1" dirty="0" smtClean="0"/>
              <a:t>, –</a:t>
            </a:r>
          </a:p>
          <a:p>
            <a:r>
              <a:rPr lang="en-US" sz="2000" b="1" dirty="0" err="1" smtClean="0"/>
              <a:t>vrijedi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glas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granja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školjke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cvjetova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list </a:t>
            </a:r>
            <a:r>
              <a:rPr lang="en-US" sz="2000" b="1" dirty="0" err="1" smtClean="0"/>
              <a:t>prosto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viske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maslinki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zelene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modre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kristal</a:t>
            </a:r>
            <a:r>
              <a:rPr lang="en-US" sz="2000" b="1" dirty="0" smtClean="0"/>
              <a:t> s </a:t>
            </a:r>
            <a:r>
              <a:rPr lang="en-US" sz="2000" b="1" dirty="0" err="1" smtClean="0"/>
              <a:t>uljem</a:t>
            </a:r>
            <a:r>
              <a:rPr lang="en-US" sz="2000" b="1" dirty="0" smtClean="0"/>
              <a:t>!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A </a:t>
            </a:r>
            <a:r>
              <a:rPr lang="en-US" sz="2000" b="1" dirty="0" err="1" smtClean="0"/>
              <a:t>ustreba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isprošupljuj</a:t>
            </a:r>
            <a:r>
              <a:rPr lang="en-US" sz="2000" b="1" dirty="0" smtClean="0"/>
              <a:t> se do u </a:t>
            </a:r>
            <a:r>
              <a:rPr lang="en-US" sz="2000" b="1" dirty="0" err="1" smtClean="0"/>
              <a:t>račve</a:t>
            </a:r>
            <a:r>
              <a:rPr lang="en-US" sz="2000" b="1" dirty="0" smtClean="0"/>
              <a:t>. Budi </a:t>
            </a:r>
            <a:r>
              <a:rPr lang="en-US" sz="2000" b="1" dirty="0" err="1" smtClean="0"/>
              <a:t>sedra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budi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raspeta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stojeća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mreža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rudače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oksida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Isprošupljuj</a:t>
            </a:r>
            <a:r>
              <a:rPr lang="en-US" sz="2000" b="1" dirty="0" smtClean="0"/>
              <a:t> se – </a:t>
            </a:r>
            <a:r>
              <a:rPr lang="en-US" sz="2000" b="1" dirty="0" err="1" smtClean="0"/>
              <a:t>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naperene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pneumatičke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puške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vjetra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promašujući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kroz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šupljine</a:t>
            </a:r>
            <a:r>
              <a:rPr lang="en-US" sz="2000" b="1" dirty="0" smtClean="0"/>
              <a:t>, ne </a:t>
            </a:r>
            <a:r>
              <a:rPr lang="en-US" sz="2000" b="1" dirty="0" err="1" smtClean="0"/>
              <a:t>svale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ispod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zida</a:t>
            </a:r>
            <a:r>
              <a:rPr lang="en-US" sz="2000" b="1" dirty="0" smtClean="0"/>
              <a:t>!</a:t>
            </a:r>
            <a:endParaRPr lang="en-US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914400"/>
            <a:ext cx="7239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A </a:t>
            </a:r>
            <a:r>
              <a:rPr lang="en-US" sz="2000" b="1" dirty="0" err="1" smtClean="0"/>
              <a:t>kad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uz</a:t>
            </a:r>
            <a:r>
              <a:rPr lang="en-US" sz="2000" b="1" dirty="0" smtClean="0"/>
              <a:t> more, </a:t>
            </a:r>
            <a:r>
              <a:rPr lang="en-US" sz="2000" b="1" dirty="0" err="1" smtClean="0"/>
              <a:t>skrđeni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beskonačno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potiskivani</a:t>
            </a:r>
            <a:r>
              <a:rPr lang="en-US" sz="2000" b="1" dirty="0" smtClean="0"/>
              <a:t> s </a:t>
            </a:r>
            <a:r>
              <a:rPr lang="en-US" sz="2000" b="1" dirty="0" err="1" smtClean="0"/>
              <a:t>juga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jugom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gojazni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crni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kosmati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nagrcaju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nilski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konji</a:t>
            </a:r>
            <a:endParaRPr lang="en-US" sz="2000" b="1" dirty="0" smtClean="0"/>
          </a:p>
          <a:p>
            <a:r>
              <a:rPr lang="en-US" sz="2000" b="1" dirty="0" err="1" smtClean="0"/>
              <a:t>talasa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prazneći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nozdre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tiskajući</a:t>
            </a:r>
            <a:r>
              <a:rPr lang="en-US" sz="2000" b="1" dirty="0" smtClean="0"/>
              <a:t> se, </a:t>
            </a:r>
            <a:r>
              <a:rPr lang="en-US" sz="2000" b="1" dirty="0" err="1" smtClean="0"/>
              <a:t>zajahuju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drugog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zapljuskuju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da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razjedeš</a:t>
            </a:r>
            <a:r>
              <a:rPr lang="en-US" sz="2000" b="1" dirty="0" smtClean="0"/>
              <a:t> u soli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u </a:t>
            </a:r>
            <a:r>
              <a:rPr lang="en-US" sz="2000" b="1" dirty="0" err="1" smtClean="0"/>
              <a:t>tonji</a:t>
            </a:r>
            <a:r>
              <a:rPr lang="en-US" sz="2000" b="1" dirty="0" smtClean="0"/>
              <a:t>, –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Ti se </a:t>
            </a:r>
            <a:r>
              <a:rPr lang="en-US" sz="2000" b="1" dirty="0" err="1" smtClean="0"/>
              <a:t>ukruti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ti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napregni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izuvijaj</a:t>
            </a:r>
            <a:r>
              <a:rPr lang="en-US" sz="2000" b="1" dirty="0" smtClean="0"/>
              <a:t> se u </a:t>
            </a:r>
            <a:r>
              <a:rPr lang="en-US" sz="2000" b="1" dirty="0" err="1" smtClean="0"/>
              <a:t>grč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smrtan</a:t>
            </a:r>
            <a:endParaRPr lang="en-US" sz="2000" b="1" dirty="0" smtClean="0"/>
          </a:p>
          <a:p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iznoj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uljem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iznoj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od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žila</a:t>
            </a:r>
            <a:r>
              <a:rPr lang="en-US" sz="2000" b="1" dirty="0" smtClean="0"/>
              <a:t> pa do </a:t>
            </a:r>
            <a:r>
              <a:rPr lang="en-US" sz="2000" b="1" dirty="0" err="1" smtClean="0"/>
              <a:t>tučka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Vrijedi</a:t>
            </a:r>
            <a:r>
              <a:rPr lang="en-US" sz="2000" b="1" dirty="0" smtClean="0"/>
              <a:t> – 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noć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jednu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noć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iščekivanja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kad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</a:t>
            </a:r>
            <a:r>
              <a:rPr lang="en-US" sz="2000" b="1" dirty="0" smtClean="0"/>
              <a:t> se, </a:t>
            </a:r>
            <a:r>
              <a:rPr lang="en-US" sz="2000" b="1" dirty="0" err="1" smtClean="0"/>
              <a:t>iza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brda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svjetionik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igrajući</a:t>
            </a:r>
            <a:r>
              <a:rPr lang="en-US" sz="2000" b="1" dirty="0" smtClean="0"/>
              <a:t> se, </a:t>
            </a:r>
            <a:r>
              <a:rPr lang="en-US" sz="2000" b="1" dirty="0" err="1" smtClean="0"/>
              <a:t>čas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javlja</a:t>
            </a:r>
            <a:r>
              <a:rPr lang="en-US" sz="2000" b="1" dirty="0" smtClean="0"/>
              <a:t>, a </a:t>
            </a:r>
            <a:r>
              <a:rPr lang="en-US" sz="2000" b="1" dirty="0" err="1" smtClean="0"/>
              <a:t>čas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čučka</a:t>
            </a:r>
            <a:r>
              <a:rPr lang="en-US" sz="2000" b="1" dirty="0" smtClean="0"/>
              <a:t>.</a:t>
            </a:r>
          </a:p>
          <a:p>
            <a:r>
              <a:rPr lang="en-US" sz="2000" b="1" dirty="0" smtClean="0"/>
              <a:t> </a:t>
            </a:r>
            <a:endParaRPr lang="en-US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914400" y="1157385"/>
            <a:ext cx="7467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Vrijedi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bar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jednom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kad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mrak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obezliči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zgužva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kopno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–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ribaru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nad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svijećom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što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žar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razgrće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rukama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budeš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svoji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Vrijedi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cigla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tri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cvijeta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tri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kapljice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ulja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opnom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vrijedi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se,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uspravno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prosto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stoji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1958.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4" descr="http://www.cetinje-mojgrad.org/wp-content/uploads/2012/06/Radovan-Zogovic1-150x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895600"/>
            <a:ext cx="2514600" cy="29718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885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2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387</Words>
  <Application>Microsoft Office PowerPoint</Application>
  <PresentationFormat>On-screen Show (4:3)</PresentationFormat>
  <Paragraphs>98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Pushpin</vt:lpstr>
      <vt:lpstr>Radovan Zogović Instrukcija maslini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Tasovac</dc:creator>
  <cp:lastModifiedBy>Korisnik</cp:lastModifiedBy>
  <cp:revision>34</cp:revision>
  <dcterms:created xsi:type="dcterms:W3CDTF">2006-08-16T00:00:00Z</dcterms:created>
  <dcterms:modified xsi:type="dcterms:W3CDTF">2021-02-17T10:07:57Z</dcterms:modified>
</cp:coreProperties>
</file>