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1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93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59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2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56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0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9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5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66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0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2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9E5A6-D739-44C6-9A74-E064B983C69B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047DE-88DD-4D6C-9D97-43C8D4D4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8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0525" y="3014757"/>
            <a:ext cx="826878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7500" dirty="0" smtClean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HEADER I FOOTER </a:t>
            </a:r>
          </a:p>
          <a:p>
            <a:pPr algn="ctr"/>
            <a:r>
              <a:rPr lang="sr-Latn-ME" sz="5500" dirty="0" smtClean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NUMERACIJA STRANICE</a:t>
            </a:r>
            <a:endParaRPr lang="en-US" sz="55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625634" y="1606731"/>
            <a:ext cx="1476103" cy="88827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625633" y="5586757"/>
            <a:ext cx="1476103" cy="88827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942218" y="6030894"/>
            <a:ext cx="368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rgbClr val="FF0000"/>
                </a:solidFill>
                <a:latin typeface="Impact" panose="020B0806030902050204" pitchFamily="34" charset="0"/>
              </a:rPr>
              <a:t>PREDMETNI NASTAVNIK: SPASOJE PAPIĆ</a:t>
            </a:r>
            <a:endParaRPr lang="en-US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3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625634" y="1606731"/>
            <a:ext cx="1476103" cy="88827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625633" y="5586757"/>
            <a:ext cx="1476103" cy="88827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284617" y="2220686"/>
            <a:ext cx="3435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Prostor na vrhu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stranice je</a:t>
            </a:r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pl-PL" sz="2200" b="1" dirty="0">
                <a:solidFill>
                  <a:srgbClr val="FF0000"/>
                </a:solidFill>
              </a:rPr>
              <a:t>Header</a:t>
            </a:r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 – Zaglavlje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4617" y="5202036"/>
            <a:ext cx="3435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Prostor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na </a:t>
            </a:r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dnu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stranice </a:t>
            </a:r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je </a:t>
            </a:r>
            <a:r>
              <a:rPr lang="pl-PL" sz="2200" b="1" dirty="0">
                <a:solidFill>
                  <a:srgbClr val="FF0000"/>
                </a:solidFill>
              </a:rPr>
              <a:t>Footer</a:t>
            </a:r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 – Podnožje.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6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13112608">
            <a:off x="986435" y="1232756"/>
            <a:ext cx="3722537" cy="88827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88821" y="2606960"/>
            <a:ext cx="502589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Zaglavlje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ili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podnožje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podešavate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tako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što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otvorite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karticu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500" b="1" dirty="0">
                <a:solidFill>
                  <a:srgbClr val="FF0000"/>
                </a:solidFill>
              </a:rPr>
              <a:t>Insert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prona</a:t>
            </a:r>
            <a:r>
              <a:rPr lang="sr-Latn-ME" sz="2200" b="1" dirty="0" smtClean="0">
                <a:solidFill>
                  <a:schemeClr val="accent1">
                    <a:lumMod val="75000"/>
                  </a:schemeClr>
                </a:solidFill>
              </a:rPr>
              <a:t>đ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ete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Latn-ME" sz="2200" b="1" dirty="0" smtClean="0">
                <a:solidFill>
                  <a:schemeClr val="accent1">
                    <a:lumMod val="75000"/>
                  </a:schemeClr>
                </a:solidFill>
              </a:rPr>
              <a:t>sve 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ove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opcije</a:t>
            </a:r>
            <a:r>
              <a:rPr lang="sr-Latn-ME" sz="22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15211494">
            <a:off x="-954277" y="2577376"/>
            <a:ext cx="3463523" cy="71522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ZAGLAVLJE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 rot="15007109">
            <a:off x="-97361" y="2103216"/>
            <a:ext cx="2491679" cy="435575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PODNOŽJE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 rot="14769672">
            <a:off x="526985" y="2154058"/>
            <a:ext cx="2481752" cy="534321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BROJ STRANE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51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5268"/>
          <a:stretch/>
        </p:blipFill>
        <p:spPr>
          <a:xfrm>
            <a:off x="-182881" y="0"/>
            <a:ext cx="12192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1257" y="1982450"/>
            <a:ext cx="36184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Kada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dodate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odgovarajući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sadržaj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u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zaglavlje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dobijate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traku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sa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dodatnim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opcijama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dizajn</a:t>
            </a:r>
            <a:r>
              <a:rPr lang="sr-Latn-ME" sz="22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 rot="9056189">
            <a:off x="3817517" y="1234158"/>
            <a:ext cx="339636" cy="1615198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7327735">
            <a:off x="5077708" y="654800"/>
            <a:ext cx="339636" cy="276288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87335" y="2764180"/>
            <a:ext cx="33024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500" b="1" dirty="0" smtClean="0">
                <a:solidFill>
                  <a:srgbClr val="FF0000"/>
                </a:solidFill>
              </a:rPr>
              <a:t>PRELAZAK U ZAGLAVLJE ILI PODNOŽJE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2080" y="509451"/>
            <a:ext cx="3396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500" b="1" dirty="0">
                <a:solidFill>
                  <a:srgbClr val="FF0000"/>
                </a:solidFill>
              </a:rPr>
              <a:t>X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13668110">
            <a:off x="4984965" y="2027259"/>
            <a:ext cx="3801588" cy="31637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04490" y="3699855"/>
            <a:ext cx="26778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500" b="1" dirty="0" smtClean="0">
                <a:solidFill>
                  <a:srgbClr val="FF0000"/>
                </a:solidFill>
              </a:rPr>
              <a:t>RAZLIČITO ZAGLAVLJE ILI PODNOŽJE NA PRVOJ STRANICI</a:t>
            </a:r>
            <a:endParaRPr lang="en-US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3324" y="2233749"/>
            <a:ext cx="103327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2400" b="1" dirty="0" err="1">
                <a:solidFill>
                  <a:srgbClr val="FF0000"/>
                </a:solidFill>
              </a:rPr>
              <a:t>Opcija</a:t>
            </a:r>
            <a:r>
              <a:rPr lang="en-US" sz="2400" b="1" dirty="0">
                <a:solidFill>
                  <a:srgbClr val="FF0000"/>
                </a:solidFill>
              </a:rPr>
              <a:t> Page Number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vam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daje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mogućnost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da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umetnete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broj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strane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u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dokument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. Pored toga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imate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prečicu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umetanje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slika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datuma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Prečice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Go to Header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Go to Footer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Latn-ME" sz="2200" b="1" dirty="0" smtClean="0">
                <a:solidFill>
                  <a:schemeClr val="accent1">
                    <a:lumMod val="75000"/>
                  </a:schemeClr>
                </a:solidFill>
              </a:rPr>
              <a:t>služe 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prelazak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iz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zaglavlja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u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podnožje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obrnuto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just" fontAlgn="base"/>
            <a:endParaRPr lang="sr-Latn-ME" sz="2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/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Nekada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je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potrebno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da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zaglavlje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ili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podnožje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bude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različito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prvoj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u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odnosu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ostale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strane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ili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različito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parnim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neparnim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stranama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što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možete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tako</a:t>
            </a:r>
            <a:r>
              <a:rPr lang="sr-Latn-ME" sz="2200" b="1" dirty="0" smtClean="0">
                <a:solidFill>
                  <a:schemeClr val="accent1">
                    <a:lumMod val="75000"/>
                  </a:schemeClr>
                </a:solidFill>
              </a:rPr>
              <a:t>đ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postaviti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jednostavnim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čekiranjem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željene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200" b="1" dirty="0" err="1" smtClean="0">
                <a:solidFill>
                  <a:schemeClr val="accent1">
                    <a:lumMod val="75000"/>
                  </a:schemeClr>
                </a:solidFill>
              </a:rPr>
              <a:t>opcije</a:t>
            </a:r>
            <a:r>
              <a:rPr lang="sr-Latn-ME" sz="22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 rot="13648349">
            <a:off x="914400" y="1447161"/>
            <a:ext cx="1005840" cy="496388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5290460" y="441042"/>
            <a:ext cx="300444" cy="300445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5290459" y="741487"/>
            <a:ext cx="300445" cy="300445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13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1604" y="3014757"/>
            <a:ext cx="826878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7500" dirty="0" smtClean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HVALA NA PAŽNJI 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625634" y="1606731"/>
            <a:ext cx="1476103" cy="88827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625633" y="5586757"/>
            <a:ext cx="1476103" cy="88827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2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72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9</cp:revision>
  <dcterms:created xsi:type="dcterms:W3CDTF">2019-11-20T18:56:36Z</dcterms:created>
  <dcterms:modified xsi:type="dcterms:W3CDTF">2019-11-24T12:55:55Z</dcterms:modified>
</cp:coreProperties>
</file>