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8288000" cy="10287000"/>
  <p:notesSz cx="6858000" cy="9144000"/>
  <p:embeddedFontLst>
    <p:embeddedFont>
      <p:font typeface="Archivo Black" charset="-18"/>
      <p:regular r:id="rId13"/>
    </p:embeddedFont>
    <p:embeddedFont>
      <p:font typeface="Muli Regular" charset="-18"/>
      <p:regular r:id="rId14"/>
    </p:embeddedFont>
    <p:embeddedFont>
      <p:font typeface="Muli Bold" charset="-18"/>
      <p:regular r:id="rId15"/>
    </p:embeddedFont>
    <p:embeddedFont>
      <p:font typeface="Calibri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6" d="100"/>
          <a:sy n="46" d="100"/>
        </p:scale>
        <p:origin x="-75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48772" y="2302499"/>
            <a:ext cx="13790456" cy="60439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00"/>
              </a:lnSpc>
            </a:pPr>
            <a:r>
              <a:rPr lang="en-US" sz="13000">
                <a:solidFill>
                  <a:srgbClr val="000000"/>
                </a:solidFill>
                <a:latin typeface="Archivo Black Bold"/>
              </a:rPr>
              <a:t>A STUDENT'S GUIDE TO LEARNING FROM HOME</a:t>
            </a:r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 rot="1720321">
            <a:off x="-348265" y="7329493"/>
            <a:ext cx="2671275" cy="2671275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 rot="681965">
            <a:off x="1257938" y="2199197"/>
            <a:ext cx="2583471" cy="2583471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 rot="-1312992">
            <a:off x="15513710" y="-234606"/>
            <a:ext cx="3093708" cy="2885586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 rot="-1740877">
            <a:off x="16107358" y="2310921"/>
            <a:ext cx="2904589" cy="2867621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>
          <a:xfrm rot="1078624">
            <a:off x="16051526" y="6952798"/>
            <a:ext cx="2787305" cy="2787305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>
          <a:xfrm rot="-1221355">
            <a:off x="-203851" y="594044"/>
            <a:ext cx="2787305" cy="2751831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>
          <a:xfrm rot="-1341894">
            <a:off x="1075808" y="8909821"/>
            <a:ext cx="3316399" cy="179688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 rot="-2587031">
            <a:off x="12843994" y="6057714"/>
            <a:ext cx="2878006" cy="2888510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1238685" y="2231282"/>
            <a:ext cx="13044313" cy="5824437"/>
            <a:chOff x="0" y="0"/>
            <a:chExt cx="17392417" cy="7765916"/>
          </a:xfrm>
        </p:grpSpPr>
        <p:sp>
          <p:nvSpPr>
            <p:cNvPr id="4" name="TextBox 4"/>
            <p:cNvSpPr txBox="1"/>
            <p:nvPr/>
          </p:nvSpPr>
          <p:spPr>
            <a:xfrm>
              <a:off x="0" y="123825"/>
              <a:ext cx="17392417" cy="519232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7500"/>
                </a:lnSpc>
              </a:pPr>
              <a:r>
                <a:rPr lang="en-US" sz="7500">
                  <a:solidFill>
                    <a:srgbClr val="000000"/>
                  </a:solidFill>
                  <a:latin typeface="Archivo Black"/>
                </a:rPr>
                <a:t>LEARNING FROM HOME CAN BE DIFFICULT,</a:t>
              </a:r>
            </a:p>
            <a:p>
              <a:pPr>
                <a:lnSpc>
                  <a:spcPts val="7500"/>
                </a:lnSpc>
              </a:pPr>
              <a:r>
                <a:rPr lang="en-US" sz="7500">
                  <a:solidFill>
                    <a:srgbClr val="000000"/>
                  </a:solidFill>
                  <a:latin typeface="Archivo Black"/>
                </a:rPr>
                <a:t>BUT IT'S DEFINITELY ACHIEVABLE.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6029777"/>
              <a:ext cx="13228624" cy="17361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>
                <a:lnSpc>
                  <a:spcPts val="3500"/>
                </a:lnSpc>
                <a:spcBef>
                  <a:spcPct val="0"/>
                </a:spcBef>
              </a:pPr>
              <a:r>
                <a:rPr lang="en-US" sz="2500" u="none" spc="50">
                  <a:solidFill>
                    <a:srgbClr val="000000"/>
                  </a:solidFill>
                  <a:latin typeface="Muli Regular"/>
                </a:rPr>
                <a:t>Remote learning helps reinforce lifelong skills,</a:t>
              </a:r>
            </a:p>
            <a:p>
              <a:pPr marL="0" lvl="0" indent="0">
                <a:lnSpc>
                  <a:spcPts val="3500"/>
                </a:lnSpc>
                <a:spcBef>
                  <a:spcPct val="0"/>
                </a:spcBef>
              </a:pPr>
              <a:r>
                <a:rPr lang="en-US" sz="2500" u="none" spc="50">
                  <a:solidFill>
                    <a:srgbClr val="000000"/>
                  </a:solidFill>
                  <a:latin typeface="Muli Regular"/>
                </a:rPr>
                <a:t>such as time and energy management,</a:t>
              </a:r>
            </a:p>
            <a:p>
              <a:pPr marL="0" lvl="0" indent="0">
                <a:lnSpc>
                  <a:spcPts val="3500"/>
                </a:lnSpc>
                <a:spcBef>
                  <a:spcPct val="0"/>
                </a:spcBef>
              </a:pPr>
              <a:r>
                <a:rPr lang="en-US" sz="2500" u="none" spc="50">
                  <a:solidFill>
                    <a:srgbClr val="000000"/>
                  </a:solidFill>
                  <a:latin typeface="Muli Regular"/>
                </a:rPr>
                <a:t>independence, and creative thinking.</a:t>
              </a:r>
            </a:p>
          </p:txBody>
        </p:sp>
      </p:grpSp>
      <p:grpSp>
        <p:nvGrpSpPr>
          <p:cNvPr id="6" name="Group 6"/>
          <p:cNvGrpSpPr/>
          <p:nvPr/>
        </p:nvGrpSpPr>
        <p:grpSpPr>
          <a:xfrm rot="228636">
            <a:off x="14459391" y="3260906"/>
            <a:ext cx="2714578" cy="2658246"/>
            <a:chOff x="0" y="0"/>
            <a:chExt cx="3619437" cy="3544327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3619437" cy="3544327"/>
              <a:chOff x="-72390" y="7620"/>
              <a:chExt cx="6487160" cy="635254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-72390" y="7620"/>
                <a:ext cx="6487160" cy="6352540"/>
              </a:xfrm>
              <a:custGeom>
                <a:avLst/>
                <a:gdLst/>
                <a:ahLst/>
                <a:cxnLst/>
                <a:rect l="l" t="t" r="r" b="b"/>
                <a:pathLst>
                  <a:path w="6487160" h="6352540">
                    <a:moveTo>
                      <a:pt x="6322060" y="3176270"/>
                    </a:moveTo>
                    <a:cubicBezTo>
                      <a:pt x="6322060" y="2844800"/>
                      <a:pt x="6487160" y="2493010"/>
                      <a:pt x="6385560" y="2194560"/>
                    </a:cubicBezTo>
                    <a:cubicBezTo>
                      <a:pt x="6281420" y="1884680"/>
                      <a:pt x="5928360" y="1694180"/>
                      <a:pt x="5734050" y="1436370"/>
                    </a:cubicBezTo>
                    <a:cubicBezTo>
                      <a:pt x="5537200" y="1176020"/>
                      <a:pt x="5455920" y="796290"/>
                      <a:pt x="5185410" y="607060"/>
                    </a:cubicBezTo>
                    <a:cubicBezTo>
                      <a:pt x="4917440" y="420370"/>
                      <a:pt x="4517390" y="462280"/>
                      <a:pt x="4196080" y="360680"/>
                    </a:cubicBezTo>
                    <a:cubicBezTo>
                      <a:pt x="3884930" y="264160"/>
                      <a:pt x="3589020" y="0"/>
                      <a:pt x="3244850" y="0"/>
                    </a:cubicBezTo>
                    <a:cubicBezTo>
                      <a:pt x="2900680" y="0"/>
                      <a:pt x="2603500" y="262890"/>
                      <a:pt x="2293620" y="360680"/>
                    </a:cubicBezTo>
                    <a:cubicBezTo>
                      <a:pt x="1972310" y="461010"/>
                      <a:pt x="1570990" y="419100"/>
                      <a:pt x="1303020" y="607060"/>
                    </a:cubicBezTo>
                    <a:cubicBezTo>
                      <a:pt x="1032510" y="796290"/>
                      <a:pt x="951230" y="1176020"/>
                      <a:pt x="754380" y="1436370"/>
                    </a:cubicBezTo>
                    <a:cubicBezTo>
                      <a:pt x="558800" y="1694180"/>
                      <a:pt x="207010" y="1884680"/>
                      <a:pt x="101600" y="2194560"/>
                    </a:cubicBezTo>
                    <a:cubicBezTo>
                      <a:pt x="1270" y="2493010"/>
                      <a:pt x="165100" y="2844800"/>
                      <a:pt x="165100" y="3176270"/>
                    </a:cubicBezTo>
                    <a:cubicBezTo>
                      <a:pt x="165100" y="3507740"/>
                      <a:pt x="0" y="3859530"/>
                      <a:pt x="101600" y="4157980"/>
                    </a:cubicBezTo>
                    <a:cubicBezTo>
                      <a:pt x="205740" y="4467860"/>
                      <a:pt x="558800" y="4658360"/>
                      <a:pt x="753110" y="4916170"/>
                    </a:cubicBezTo>
                    <a:cubicBezTo>
                      <a:pt x="949960" y="5176520"/>
                      <a:pt x="1031240" y="5556250"/>
                      <a:pt x="1301750" y="5745480"/>
                    </a:cubicBezTo>
                    <a:cubicBezTo>
                      <a:pt x="1569720" y="5933440"/>
                      <a:pt x="1969770" y="5891530"/>
                      <a:pt x="2292350" y="5991860"/>
                    </a:cubicBezTo>
                    <a:cubicBezTo>
                      <a:pt x="2603500" y="6088380"/>
                      <a:pt x="2899410" y="6352540"/>
                      <a:pt x="3243580" y="6352540"/>
                    </a:cubicBezTo>
                    <a:cubicBezTo>
                      <a:pt x="3587750" y="6352540"/>
                      <a:pt x="3884930" y="6089650"/>
                      <a:pt x="4194810" y="5991860"/>
                    </a:cubicBezTo>
                    <a:cubicBezTo>
                      <a:pt x="4516120" y="5891530"/>
                      <a:pt x="4917440" y="5933440"/>
                      <a:pt x="5185410" y="5745480"/>
                    </a:cubicBezTo>
                    <a:cubicBezTo>
                      <a:pt x="5455920" y="5556250"/>
                      <a:pt x="5537200" y="5176520"/>
                      <a:pt x="5734050" y="4916170"/>
                    </a:cubicBezTo>
                    <a:cubicBezTo>
                      <a:pt x="5929630" y="4658360"/>
                      <a:pt x="6281420" y="4467860"/>
                      <a:pt x="6385560" y="4157980"/>
                    </a:cubicBezTo>
                    <a:cubicBezTo>
                      <a:pt x="6487160" y="3858260"/>
                      <a:pt x="6322060" y="3506470"/>
                      <a:pt x="6322060" y="3176270"/>
                    </a:cubicBezTo>
                    <a:close/>
                  </a:path>
                </a:pathLst>
              </a:custGeom>
              <a:solidFill>
                <a:srgbClr val="FF652D"/>
              </a:solidFill>
            </p:spPr>
          </p:sp>
        </p:grpSp>
        <p:pic>
          <p:nvPicPr>
            <p:cNvPr id="9" name="Picture 9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>
            <a:xfrm rot="931616">
              <a:off x="747423" y="736611"/>
              <a:ext cx="2124590" cy="2124590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rot="774180">
            <a:off x="15437594" y="6342828"/>
            <a:ext cx="1765905" cy="1765905"/>
            <a:chOff x="0" y="0"/>
            <a:chExt cx="2354540" cy="2354540"/>
          </a:xfrm>
        </p:grpSpPr>
        <p:grpSp>
          <p:nvGrpSpPr>
            <p:cNvPr id="11" name="Group 11"/>
            <p:cNvGrpSpPr/>
            <p:nvPr/>
          </p:nvGrpSpPr>
          <p:grpSpPr>
            <a:xfrm rot="481363">
              <a:off x="135234" y="135234"/>
              <a:ext cx="2084072" cy="2084072"/>
              <a:chOff x="0" y="0"/>
              <a:chExt cx="6350000" cy="6350000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FFDF2B"/>
              </a:solidFill>
            </p:spPr>
          </p:sp>
        </p:grpSp>
        <p:sp>
          <p:nvSpPr>
            <p:cNvPr id="13" name="TextBox 13"/>
            <p:cNvSpPr txBox="1"/>
            <p:nvPr/>
          </p:nvSpPr>
          <p:spPr>
            <a:xfrm rot="481363">
              <a:off x="907951" y="258419"/>
              <a:ext cx="892245" cy="198153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1288"/>
                </a:lnSpc>
              </a:pPr>
              <a:r>
                <a:rPr lang="en-US" sz="10262">
                  <a:solidFill>
                    <a:srgbClr val="000000"/>
                  </a:solidFill>
                  <a:latin typeface="Archivo Black"/>
                </a:rPr>
                <a:t>!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 rot="-2587031">
            <a:off x="12843994" y="6057714"/>
            <a:ext cx="2878006" cy="288851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1028700" y="3778835"/>
            <a:ext cx="13044313" cy="10158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7500"/>
              </a:lnSpc>
            </a:pPr>
            <a:r>
              <a:rPr lang="en-US" sz="7500">
                <a:solidFill>
                  <a:srgbClr val="000000"/>
                </a:solidFill>
                <a:latin typeface="Archivo Black Bold"/>
              </a:rPr>
              <a:t>THANK YOU </a:t>
            </a:r>
          </a:p>
        </p:txBody>
      </p:sp>
      <p:grpSp>
        <p:nvGrpSpPr>
          <p:cNvPr id="4" name="Group 4"/>
          <p:cNvGrpSpPr/>
          <p:nvPr/>
        </p:nvGrpSpPr>
        <p:grpSpPr>
          <a:xfrm rot="228636">
            <a:off x="14459391" y="3260906"/>
            <a:ext cx="2714578" cy="2658246"/>
            <a:chOff x="0" y="0"/>
            <a:chExt cx="3619437" cy="3544327"/>
          </a:xfrm>
        </p:grpSpPr>
        <p:grpSp>
          <p:nvGrpSpPr>
            <p:cNvPr id="5" name="Group 5"/>
            <p:cNvGrpSpPr>
              <a:grpSpLocks noChangeAspect="1"/>
            </p:cNvGrpSpPr>
            <p:nvPr/>
          </p:nvGrpSpPr>
          <p:grpSpPr>
            <a:xfrm>
              <a:off x="0" y="0"/>
              <a:ext cx="3619437" cy="3544327"/>
              <a:chOff x="-72390" y="7620"/>
              <a:chExt cx="6487160" cy="635254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-72390" y="7620"/>
                <a:ext cx="6487160" cy="6352540"/>
              </a:xfrm>
              <a:custGeom>
                <a:avLst/>
                <a:gdLst/>
                <a:ahLst/>
                <a:cxnLst/>
                <a:rect l="l" t="t" r="r" b="b"/>
                <a:pathLst>
                  <a:path w="6487160" h="6352540">
                    <a:moveTo>
                      <a:pt x="6322060" y="3176270"/>
                    </a:moveTo>
                    <a:cubicBezTo>
                      <a:pt x="6322060" y="2844800"/>
                      <a:pt x="6487160" y="2493010"/>
                      <a:pt x="6385560" y="2194560"/>
                    </a:cubicBezTo>
                    <a:cubicBezTo>
                      <a:pt x="6281420" y="1884680"/>
                      <a:pt x="5928360" y="1694180"/>
                      <a:pt x="5734050" y="1436370"/>
                    </a:cubicBezTo>
                    <a:cubicBezTo>
                      <a:pt x="5537200" y="1176020"/>
                      <a:pt x="5455920" y="796290"/>
                      <a:pt x="5185410" y="607060"/>
                    </a:cubicBezTo>
                    <a:cubicBezTo>
                      <a:pt x="4917440" y="420370"/>
                      <a:pt x="4517390" y="462280"/>
                      <a:pt x="4196080" y="360680"/>
                    </a:cubicBezTo>
                    <a:cubicBezTo>
                      <a:pt x="3884930" y="264160"/>
                      <a:pt x="3589020" y="0"/>
                      <a:pt x="3244850" y="0"/>
                    </a:cubicBezTo>
                    <a:cubicBezTo>
                      <a:pt x="2900680" y="0"/>
                      <a:pt x="2603500" y="262890"/>
                      <a:pt x="2293620" y="360680"/>
                    </a:cubicBezTo>
                    <a:cubicBezTo>
                      <a:pt x="1972310" y="461010"/>
                      <a:pt x="1570990" y="419100"/>
                      <a:pt x="1303020" y="607060"/>
                    </a:cubicBezTo>
                    <a:cubicBezTo>
                      <a:pt x="1032510" y="796290"/>
                      <a:pt x="951230" y="1176020"/>
                      <a:pt x="754380" y="1436370"/>
                    </a:cubicBezTo>
                    <a:cubicBezTo>
                      <a:pt x="558800" y="1694180"/>
                      <a:pt x="207010" y="1884680"/>
                      <a:pt x="101600" y="2194560"/>
                    </a:cubicBezTo>
                    <a:cubicBezTo>
                      <a:pt x="1270" y="2493010"/>
                      <a:pt x="165100" y="2844800"/>
                      <a:pt x="165100" y="3176270"/>
                    </a:cubicBezTo>
                    <a:cubicBezTo>
                      <a:pt x="165100" y="3507740"/>
                      <a:pt x="0" y="3859530"/>
                      <a:pt x="101600" y="4157980"/>
                    </a:cubicBezTo>
                    <a:cubicBezTo>
                      <a:pt x="205740" y="4467860"/>
                      <a:pt x="558800" y="4658360"/>
                      <a:pt x="753110" y="4916170"/>
                    </a:cubicBezTo>
                    <a:cubicBezTo>
                      <a:pt x="949960" y="5176520"/>
                      <a:pt x="1031240" y="5556250"/>
                      <a:pt x="1301750" y="5745480"/>
                    </a:cubicBezTo>
                    <a:cubicBezTo>
                      <a:pt x="1569720" y="5933440"/>
                      <a:pt x="1969770" y="5891530"/>
                      <a:pt x="2292350" y="5991860"/>
                    </a:cubicBezTo>
                    <a:cubicBezTo>
                      <a:pt x="2603500" y="6088380"/>
                      <a:pt x="2899410" y="6352540"/>
                      <a:pt x="3243580" y="6352540"/>
                    </a:cubicBezTo>
                    <a:cubicBezTo>
                      <a:pt x="3587750" y="6352540"/>
                      <a:pt x="3884930" y="6089650"/>
                      <a:pt x="4194810" y="5991860"/>
                    </a:cubicBezTo>
                    <a:cubicBezTo>
                      <a:pt x="4516120" y="5891530"/>
                      <a:pt x="4917440" y="5933440"/>
                      <a:pt x="5185410" y="5745480"/>
                    </a:cubicBezTo>
                    <a:cubicBezTo>
                      <a:pt x="5455920" y="5556250"/>
                      <a:pt x="5537200" y="5176520"/>
                      <a:pt x="5734050" y="4916170"/>
                    </a:cubicBezTo>
                    <a:cubicBezTo>
                      <a:pt x="5929630" y="4658360"/>
                      <a:pt x="6281420" y="4467860"/>
                      <a:pt x="6385560" y="4157980"/>
                    </a:cubicBezTo>
                    <a:cubicBezTo>
                      <a:pt x="6487160" y="3858260"/>
                      <a:pt x="6322060" y="3506470"/>
                      <a:pt x="6322060" y="3176270"/>
                    </a:cubicBezTo>
                    <a:close/>
                  </a:path>
                </a:pathLst>
              </a:custGeom>
              <a:solidFill>
                <a:srgbClr val="FF652D"/>
              </a:solidFill>
            </p:spPr>
          </p:sp>
        </p:grpSp>
        <p:pic>
          <p:nvPicPr>
            <p:cNvPr id="7" name="Picture 7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>
            <a:xfrm rot="931616">
              <a:off x="747423" y="736611"/>
              <a:ext cx="2124590" cy="2124590"/>
            </a:xfrm>
            <a:prstGeom prst="rect">
              <a:avLst/>
            </a:prstGeom>
          </p:spPr>
        </p:pic>
      </p:grpSp>
      <p:grpSp>
        <p:nvGrpSpPr>
          <p:cNvPr id="8" name="Group 8"/>
          <p:cNvGrpSpPr/>
          <p:nvPr/>
        </p:nvGrpSpPr>
        <p:grpSpPr>
          <a:xfrm rot="774180">
            <a:off x="15437594" y="6342828"/>
            <a:ext cx="1765905" cy="1765905"/>
            <a:chOff x="0" y="0"/>
            <a:chExt cx="2354540" cy="2354540"/>
          </a:xfrm>
        </p:grpSpPr>
        <p:grpSp>
          <p:nvGrpSpPr>
            <p:cNvPr id="9" name="Group 9"/>
            <p:cNvGrpSpPr/>
            <p:nvPr/>
          </p:nvGrpSpPr>
          <p:grpSpPr>
            <a:xfrm rot="481363">
              <a:off x="135234" y="135234"/>
              <a:ext cx="2084072" cy="2084072"/>
              <a:chOff x="0" y="0"/>
              <a:chExt cx="6350000" cy="635000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FFDF2B"/>
              </a:solidFill>
            </p:spPr>
          </p:sp>
        </p:grpSp>
        <p:sp>
          <p:nvSpPr>
            <p:cNvPr id="11" name="TextBox 11"/>
            <p:cNvSpPr txBox="1"/>
            <p:nvPr/>
          </p:nvSpPr>
          <p:spPr>
            <a:xfrm rot="481363">
              <a:off x="907951" y="258419"/>
              <a:ext cx="892245" cy="198153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1288"/>
                </a:lnSpc>
              </a:pPr>
              <a:r>
                <a:rPr lang="en-US" sz="10262">
                  <a:solidFill>
                    <a:srgbClr val="000000"/>
                  </a:solidFill>
                  <a:latin typeface="Archivo Black"/>
                </a:rPr>
                <a:t>!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2776478"/>
            <a:ext cx="4698893" cy="2451548"/>
            <a:chOff x="0" y="0"/>
            <a:chExt cx="6265191" cy="3268731"/>
          </a:xfrm>
        </p:grpSpPr>
        <p:grpSp>
          <p:nvGrpSpPr>
            <p:cNvPr id="3" name="Group 3"/>
            <p:cNvGrpSpPr/>
            <p:nvPr/>
          </p:nvGrpSpPr>
          <p:grpSpPr>
            <a:xfrm rot="495307">
              <a:off x="143895" y="416502"/>
              <a:ext cx="5977401" cy="2435727"/>
              <a:chOff x="0" y="0"/>
              <a:chExt cx="1620656" cy="6604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620656" cy="660400"/>
              </a:xfrm>
              <a:custGeom>
                <a:avLst/>
                <a:gdLst/>
                <a:ahLst/>
                <a:cxnLst/>
                <a:rect l="l" t="t" r="r" b="b"/>
                <a:pathLst>
                  <a:path w="1620656" h="660400">
                    <a:moveTo>
                      <a:pt x="1496196" y="660400"/>
                    </a:moveTo>
                    <a:lnTo>
                      <a:pt x="124460" y="660400"/>
                    </a:lnTo>
                    <a:cubicBezTo>
                      <a:pt x="55880" y="660400"/>
                      <a:pt x="0" y="604520"/>
                      <a:pt x="0" y="535940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1496196" y="0"/>
                    </a:lnTo>
                    <a:cubicBezTo>
                      <a:pt x="1564776" y="0"/>
                      <a:pt x="1620656" y="55880"/>
                      <a:pt x="1620656" y="124460"/>
                    </a:cubicBezTo>
                    <a:lnTo>
                      <a:pt x="1620656" y="535940"/>
                    </a:lnTo>
                    <a:cubicBezTo>
                      <a:pt x="1620656" y="604520"/>
                      <a:pt x="1564776" y="660400"/>
                      <a:pt x="1496196" y="660400"/>
                    </a:cubicBezTo>
                    <a:close/>
                  </a:path>
                </a:pathLst>
              </a:custGeom>
              <a:solidFill>
                <a:srgbClr val="8B97FD"/>
              </a:solidFill>
            </p:spPr>
          </p:sp>
        </p:grpSp>
        <p:sp>
          <p:nvSpPr>
            <p:cNvPr id="5" name="TextBox 5"/>
            <p:cNvSpPr txBox="1"/>
            <p:nvPr/>
          </p:nvSpPr>
          <p:spPr>
            <a:xfrm rot="495307">
              <a:off x="467816" y="1055317"/>
              <a:ext cx="5312778" cy="1184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765"/>
                </a:lnSpc>
              </a:pPr>
              <a:r>
                <a:rPr lang="en-US" sz="5987" spc="1167">
                  <a:solidFill>
                    <a:srgbClr val="000000"/>
                  </a:solidFill>
                  <a:latin typeface="Archivo Black Bold"/>
                </a:rPr>
                <a:t>OMMM!</a:t>
              </a: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7223795" y="880897"/>
            <a:ext cx="9826897" cy="8757047"/>
            <a:chOff x="0" y="152400"/>
            <a:chExt cx="13102529" cy="11676063"/>
          </a:xfrm>
        </p:grpSpPr>
        <p:sp>
          <p:nvSpPr>
            <p:cNvPr id="7" name="TextBox 7"/>
            <p:cNvSpPr txBox="1"/>
            <p:nvPr/>
          </p:nvSpPr>
          <p:spPr>
            <a:xfrm>
              <a:off x="0" y="152400"/>
              <a:ext cx="13102529" cy="581355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499"/>
                </a:lnSpc>
              </a:pPr>
              <a:r>
                <a:rPr lang="en-US" sz="8500" dirty="0">
                  <a:solidFill>
                    <a:srgbClr val="000000"/>
                  </a:solidFill>
                  <a:latin typeface="Archivo Black"/>
                </a:rPr>
                <a:t>USE FOCUS </a:t>
              </a:r>
              <a:r>
                <a:rPr lang="sr-Latn-ME" sz="8500" smtClean="0">
                  <a:solidFill>
                    <a:srgbClr val="000000"/>
                  </a:solidFill>
                  <a:latin typeface="Archivo Black"/>
                </a:rPr>
                <a:t>4</a:t>
              </a:r>
              <a:r>
                <a:rPr lang="en-US" sz="8500" smtClean="0">
                  <a:solidFill>
                    <a:srgbClr val="000000"/>
                  </a:solidFill>
                  <a:latin typeface="Archivo Black"/>
                </a:rPr>
                <a:t> BOOK</a:t>
              </a:r>
              <a:endParaRPr lang="en-US" sz="8500">
                <a:solidFill>
                  <a:srgbClr val="000000"/>
                </a:solidFill>
                <a:latin typeface="Archivo Black"/>
              </a:endParaRPr>
            </a:p>
            <a:p>
              <a:pPr>
                <a:lnSpc>
                  <a:spcPts val="8500"/>
                </a:lnSpc>
              </a:pPr>
              <a:r>
                <a:rPr lang="en-US" sz="8500" dirty="0">
                  <a:solidFill>
                    <a:srgbClr val="000000"/>
                  </a:solidFill>
                  <a:latin typeface="Archivo Black"/>
                </a:rPr>
                <a:t>SET UP YOUR STUDY SPACE.</a:t>
              </a:r>
            </a:p>
          </p:txBody>
        </p:sp>
        <p:grpSp>
          <p:nvGrpSpPr>
            <p:cNvPr id="8" name="Group 8"/>
            <p:cNvGrpSpPr/>
            <p:nvPr/>
          </p:nvGrpSpPr>
          <p:grpSpPr>
            <a:xfrm>
              <a:off x="0" y="7897534"/>
              <a:ext cx="13102529" cy="2171957"/>
              <a:chOff x="0" y="0"/>
              <a:chExt cx="4780690" cy="792477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4780690" cy="792477"/>
              </a:xfrm>
              <a:custGeom>
                <a:avLst/>
                <a:gdLst/>
                <a:ahLst/>
                <a:cxnLst/>
                <a:rect l="l" t="t" r="r" b="b"/>
                <a:pathLst>
                  <a:path w="4780690" h="792477">
                    <a:moveTo>
                      <a:pt x="0" y="0"/>
                    </a:moveTo>
                    <a:lnTo>
                      <a:pt x="4780690" y="0"/>
                    </a:lnTo>
                    <a:lnTo>
                      <a:pt x="4780690" y="792477"/>
                    </a:lnTo>
                    <a:lnTo>
                      <a:pt x="0" y="792477"/>
                    </a:lnTo>
                    <a:close/>
                  </a:path>
                </a:pathLst>
              </a:custGeom>
              <a:solidFill>
                <a:srgbClr val="FFDF2B"/>
              </a:solidFill>
            </p:spPr>
          </p:sp>
        </p:grpSp>
        <p:sp>
          <p:nvSpPr>
            <p:cNvPr id="10" name="TextBox 10"/>
            <p:cNvSpPr txBox="1"/>
            <p:nvPr/>
          </p:nvSpPr>
          <p:spPr>
            <a:xfrm>
              <a:off x="556289" y="8263994"/>
              <a:ext cx="11989951" cy="137236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4200"/>
                </a:lnSpc>
              </a:pPr>
              <a:r>
                <a:rPr lang="en-US" sz="3000">
                  <a:solidFill>
                    <a:srgbClr val="000000"/>
                  </a:solidFill>
                  <a:latin typeface="Archivo Black"/>
                </a:rPr>
                <a:t>FIND AN AREA IN YOUR HOUSE WHERE YOU CAN SIT COMFORTABLY AND FOCUS.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10683384"/>
              <a:ext cx="13102529" cy="11450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500"/>
                </a:lnSpc>
              </a:pPr>
              <a:r>
                <a:rPr lang="en-US" sz="2500" spc="50">
                  <a:solidFill>
                    <a:srgbClr val="000000"/>
                  </a:solidFill>
                  <a:latin typeface="Muli Regular"/>
                </a:rPr>
                <a:t>Make it separate to your relaxation space.</a:t>
              </a:r>
            </a:p>
            <a:p>
              <a:pPr>
                <a:lnSpc>
                  <a:spcPts val="3500"/>
                </a:lnSpc>
              </a:pPr>
              <a:r>
                <a:rPr lang="en-US" sz="2500" spc="50">
                  <a:solidFill>
                    <a:srgbClr val="000000"/>
                  </a:solidFill>
                  <a:latin typeface="Muli Regular"/>
                </a:rPr>
                <a:t>Ideally away from a TV screen or other distractions.</a:t>
              </a: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956260" y="4430251"/>
            <a:ext cx="3545556" cy="3471979"/>
            <a:chOff x="0" y="0"/>
            <a:chExt cx="4727408" cy="4629306"/>
          </a:xfrm>
        </p:grpSpPr>
        <p:grpSp>
          <p:nvGrpSpPr>
            <p:cNvPr id="13" name="Group 13"/>
            <p:cNvGrpSpPr>
              <a:grpSpLocks noChangeAspect="1"/>
            </p:cNvGrpSpPr>
            <p:nvPr/>
          </p:nvGrpSpPr>
          <p:grpSpPr>
            <a:xfrm>
              <a:off x="0" y="0"/>
              <a:ext cx="4727408" cy="4629306"/>
              <a:chOff x="-72390" y="7620"/>
              <a:chExt cx="6487160" cy="6352540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-72390" y="7620"/>
                <a:ext cx="6487160" cy="6352540"/>
              </a:xfrm>
              <a:custGeom>
                <a:avLst/>
                <a:gdLst/>
                <a:ahLst/>
                <a:cxnLst/>
                <a:rect l="l" t="t" r="r" b="b"/>
                <a:pathLst>
                  <a:path w="6487160" h="6352540">
                    <a:moveTo>
                      <a:pt x="6322060" y="3176270"/>
                    </a:moveTo>
                    <a:cubicBezTo>
                      <a:pt x="6322060" y="2844800"/>
                      <a:pt x="6487160" y="2493010"/>
                      <a:pt x="6385560" y="2194560"/>
                    </a:cubicBezTo>
                    <a:cubicBezTo>
                      <a:pt x="6281420" y="1884680"/>
                      <a:pt x="5928360" y="1694180"/>
                      <a:pt x="5734050" y="1436370"/>
                    </a:cubicBezTo>
                    <a:cubicBezTo>
                      <a:pt x="5537200" y="1176020"/>
                      <a:pt x="5455920" y="796290"/>
                      <a:pt x="5185410" y="607060"/>
                    </a:cubicBezTo>
                    <a:cubicBezTo>
                      <a:pt x="4917440" y="420370"/>
                      <a:pt x="4517390" y="462280"/>
                      <a:pt x="4196080" y="360680"/>
                    </a:cubicBezTo>
                    <a:cubicBezTo>
                      <a:pt x="3884930" y="264160"/>
                      <a:pt x="3589020" y="0"/>
                      <a:pt x="3244850" y="0"/>
                    </a:cubicBezTo>
                    <a:cubicBezTo>
                      <a:pt x="2900680" y="0"/>
                      <a:pt x="2603500" y="262890"/>
                      <a:pt x="2293620" y="360680"/>
                    </a:cubicBezTo>
                    <a:cubicBezTo>
                      <a:pt x="1972310" y="461010"/>
                      <a:pt x="1570990" y="419100"/>
                      <a:pt x="1303020" y="607060"/>
                    </a:cubicBezTo>
                    <a:cubicBezTo>
                      <a:pt x="1032510" y="796290"/>
                      <a:pt x="951230" y="1176020"/>
                      <a:pt x="754380" y="1436370"/>
                    </a:cubicBezTo>
                    <a:cubicBezTo>
                      <a:pt x="558800" y="1694180"/>
                      <a:pt x="207010" y="1884680"/>
                      <a:pt x="101600" y="2194560"/>
                    </a:cubicBezTo>
                    <a:cubicBezTo>
                      <a:pt x="1270" y="2493010"/>
                      <a:pt x="165100" y="2844800"/>
                      <a:pt x="165100" y="3176270"/>
                    </a:cubicBezTo>
                    <a:cubicBezTo>
                      <a:pt x="165100" y="3507740"/>
                      <a:pt x="0" y="3859530"/>
                      <a:pt x="101600" y="4157980"/>
                    </a:cubicBezTo>
                    <a:cubicBezTo>
                      <a:pt x="205740" y="4467860"/>
                      <a:pt x="558800" y="4658360"/>
                      <a:pt x="753110" y="4916170"/>
                    </a:cubicBezTo>
                    <a:cubicBezTo>
                      <a:pt x="949960" y="5176520"/>
                      <a:pt x="1031240" y="5556250"/>
                      <a:pt x="1301750" y="5745480"/>
                    </a:cubicBezTo>
                    <a:cubicBezTo>
                      <a:pt x="1569720" y="5933440"/>
                      <a:pt x="1969770" y="5891530"/>
                      <a:pt x="2292350" y="5991860"/>
                    </a:cubicBezTo>
                    <a:cubicBezTo>
                      <a:pt x="2603500" y="6088380"/>
                      <a:pt x="2899410" y="6352540"/>
                      <a:pt x="3243580" y="6352540"/>
                    </a:cubicBezTo>
                    <a:cubicBezTo>
                      <a:pt x="3587750" y="6352540"/>
                      <a:pt x="3884930" y="6089650"/>
                      <a:pt x="4194810" y="5991860"/>
                    </a:cubicBezTo>
                    <a:cubicBezTo>
                      <a:pt x="4516120" y="5891530"/>
                      <a:pt x="4917440" y="5933440"/>
                      <a:pt x="5185410" y="5745480"/>
                    </a:cubicBezTo>
                    <a:cubicBezTo>
                      <a:pt x="5455920" y="5556250"/>
                      <a:pt x="5537200" y="5176520"/>
                      <a:pt x="5734050" y="4916170"/>
                    </a:cubicBezTo>
                    <a:cubicBezTo>
                      <a:pt x="5929630" y="4658360"/>
                      <a:pt x="6281420" y="4467860"/>
                      <a:pt x="6385560" y="4157980"/>
                    </a:cubicBezTo>
                    <a:cubicBezTo>
                      <a:pt x="6487160" y="3858260"/>
                      <a:pt x="6322060" y="3506470"/>
                      <a:pt x="6322060" y="3176270"/>
                    </a:cubicBezTo>
                    <a:close/>
                  </a:path>
                </a:pathLst>
              </a:custGeom>
              <a:solidFill>
                <a:srgbClr val="FF652D"/>
              </a:solidFill>
            </p:spPr>
          </p:sp>
        </p:grpSp>
        <p:pic>
          <p:nvPicPr>
            <p:cNvPr id="15" name="Picture 15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 rot="931616">
              <a:off x="976222" y="962100"/>
              <a:ext cx="2774963" cy="277496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939200" y="2475523"/>
            <a:ext cx="4241705" cy="4769495"/>
            <a:chOff x="0" y="0"/>
            <a:chExt cx="5655607" cy="6359327"/>
          </a:xfrm>
        </p:grpSpPr>
        <p:grpSp>
          <p:nvGrpSpPr>
            <p:cNvPr id="3" name="Group 3"/>
            <p:cNvGrpSpPr/>
            <p:nvPr/>
          </p:nvGrpSpPr>
          <p:grpSpPr>
            <a:xfrm rot="855309">
              <a:off x="599853" y="465025"/>
              <a:ext cx="4455901" cy="5429278"/>
              <a:chOff x="0" y="0"/>
              <a:chExt cx="2354580" cy="286893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353310" cy="2868930"/>
              </a:xfrm>
              <a:custGeom>
                <a:avLst/>
                <a:gdLst/>
                <a:ahLst/>
                <a:cxnLst/>
                <a:rect l="l" t="t" r="r" b="b"/>
                <a:pathLst>
                  <a:path w="2353310" h="2868930">
                    <a:moveTo>
                      <a:pt x="784860" y="2801620"/>
                    </a:moveTo>
                    <a:cubicBezTo>
                      <a:pt x="905510" y="2842260"/>
                      <a:pt x="1042670" y="2868930"/>
                      <a:pt x="1177290" y="2868930"/>
                    </a:cubicBezTo>
                    <a:cubicBezTo>
                      <a:pt x="1311910" y="2868930"/>
                      <a:pt x="1441450" y="2846070"/>
                      <a:pt x="1560830" y="2805430"/>
                    </a:cubicBezTo>
                    <a:cubicBezTo>
                      <a:pt x="1563370" y="2804160"/>
                      <a:pt x="1565910" y="2804160"/>
                      <a:pt x="1568450" y="2802890"/>
                    </a:cubicBezTo>
                    <a:cubicBezTo>
                      <a:pt x="2016760" y="2640330"/>
                      <a:pt x="2346960" y="2211070"/>
                      <a:pt x="2353310" y="1709420"/>
                    </a:cubicBezTo>
                    <a:lnTo>
                      <a:pt x="2353310" y="0"/>
                    </a:lnTo>
                    <a:lnTo>
                      <a:pt x="0" y="0"/>
                    </a:lnTo>
                    <a:lnTo>
                      <a:pt x="0" y="1708150"/>
                    </a:lnTo>
                    <a:cubicBezTo>
                      <a:pt x="6350" y="2213610"/>
                      <a:pt x="331470" y="2642870"/>
                      <a:pt x="784860" y="2801620"/>
                    </a:cubicBezTo>
                    <a:close/>
                  </a:path>
                </a:pathLst>
              </a:custGeom>
              <a:solidFill>
                <a:srgbClr val="8B97FD"/>
              </a:solidFill>
            </p:spPr>
          </p:sp>
        </p:grpSp>
        <p:pic>
          <p:nvPicPr>
            <p:cNvPr id="5" name="Picture 5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 rot="860904">
              <a:off x="1176618" y="1192115"/>
              <a:ext cx="3468354" cy="3468354"/>
            </a:xfrm>
            <a:prstGeom prst="rect">
              <a:avLst/>
            </a:prstGeom>
          </p:spPr>
        </p:pic>
      </p:grpSp>
      <p:grpSp>
        <p:nvGrpSpPr>
          <p:cNvPr id="6" name="Group 6"/>
          <p:cNvGrpSpPr/>
          <p:nvPr/>
        </p:nvGrpSpPr>
        <p:grpSpPr>
          <a:xfrm rot="-1205824">
            <a:off x="12752725" y="5779671"/>
            <a:ext cx="4354336" cy="1657703"/>
            <a:chOff x="0" y="0"/>
            <a:chExt cx="5805781" cy="2210270"/>
          </a:xfrm>
        </p:grpSpPr>
        <p:grpSp>
          <p:nvGrpSpPr>
            <p:cNvPr id="7" name="Group 7"/>
            <p:cNvGrpSpPr/>
            <p:nvPr/>
          </p:nvGrpSpPr>
          <p:grpSpPr>
            <a:xfrm>
              <a:off x="0" y="0"/>
              <a:ext cx="5805781" cy="2210270"/>
              <a:chOff x="0" y="0"/>
              <a:chExt cx="2129461" cy="810689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2129461" cy="810689"/>
              </a:xfrm>
              <a:custGeom>
                <a:avLst/>
                <a:gdLst/>
                <a:ahLst/>
                <a:cxnLst/>
                <a:rect l="l" t="t" r="r" b="b"/>
                <a:pathLst>
                  <a:path w="2129461" h="810689">
                    <a:moveTo>
                      <a:pt x="2005001" y="810689"/>
                    </a:moveTo>
                    <a:lnTo>
                      <a:pt x="124460" y="810689"/>
                    </a:lnTo>
                    <a:cubicBezTo>
                      <a:pt x="55880" y="810689"/>
                      <a:pt x="0" y="754809"/>
                      <a:pt x="0" y="686229"/>
                    </a:cubicBezTo>
                    <a:lnTo>
                      <a:pt x="0" y="124460"/>
                    </a:lnTo>
                    <a:cubicBezTo>
                      <a:pt x="0" y="55880"/>
                      <a:pt x="55880" y="0"/>
                      <a:pt x="124460" y="0"/>
                    </a:cubicBezTo>
                    <a:lnTo>
                      <a:pt x="2005001" y="0"/>
                    </a:lnTo>
                    <a:cubicBezTo>
                      <a:pt x="2073581" y="0"/>
                      <a:pt x="2129461" y="55880"/>
                      <a:pt x="2129461" y="124460"/>
                    </a:cubicBezTo>
                    <a:lnTo>
                      <a:pt x="2129461" y="686229"/>
                    </a:lnTo>
                    <a:cubicBezTo>
                      <a:pt x="2129461" y="754809"/>
                      <a:pt x="2073581" y="810689"/>
                      <a:pt x="2005001" y="810689"/>
                    </a:cubicBezTo>
                    <a:close/>
                  </a:path>
                </a:pathLst>
              </a:custGeom>
              <a:solidFill>
                <a:srgbClr val="FFDF2B"/>
              </a:solidFill>
            </p:spPr>
          </p:sp>
        </p:grpSp>
        <p:sp>
          <p:nvSpPr>
            <p:cNvPr id="9" name="TextBox 9"/>
            <p:cNvSpPr txBox="1"/>
            <p:nvPr/>
          </p:nvSpPr>
          <p:spPr>
            <a:xfrm>
              <a:off x="246502" y="527155"/>
              <a:ext cx="5312778" cy="118453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765"/>
                </a:lnSpc>
              </a:pPr>
              <a:r>
                <a:rPr lang="en-US" sz="5987" spc="598">
                  <a:solidFill>
                    <a:srgbClr val="000000"/>
                  </a:solidFill>
                  <a:latin typeface="Archivo Black Bold"/>
                </a:rPr>
                <a:t>NOTES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734256" y="2964952"/>
            <a:ext cx="8594845" cy="4566800"/>
            <a:chOff x="0" y="0"/>
            <a:chExt cx="11459793" cy="6089067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3427925"/>
              <a:ext cx="11459793" cy="2661142"/>
              <a:chOff x="0" y="0"/>
              <a:chExt cx="4181309" cy="970965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4181309" cy="970965"/>
              </a:xfrm>
              <a:custGeom>
                <a:avLst/>
                <a:gdLst/>
                <a:ahLst/>
                <a:cxnLst/>
                <a:rect l="l" t="t" r="r" b="b"/>
                <a:pathLst>
                  <a:path w="4181309" h="970965">
                    <a:moveTo>
                      <a:pt x="0" y="0"/>
                    </a:moveTo>
                    <a:lnTo>
                      <a:pt x="4181309" y="0"/>
                    </a:lnTo>
                    <a:lnTo>
                      <a:pt x="4181309" y="970965"/>
                    </a:lnTo>
                    <a:lnTo>
                      <a:pt x="0" y="970965"/>
                    </a:lnTo>
                    <a:close/>
                  </a:path>
                </a:pathLst>
              </a:custGeom>
              <a:solidFill>
                <a:srgbClr val="FF652D"/>
              </a:solidFill>
            </p:spPr>
          </p:sp>
        </p:grpSp>
        <p:sp>
          <p:nvSpPr>
            <p:cNvPr id="13" name="TextBox 13"/>
            <p:cNvSpPr txBox="1"/>
            <p:nvPr/>
          </p:nvSpPr>
          <p:spPr>
            <a:xfrm>
              <a:off x="0" y="142875"/>
              <a:ext cx="11459793" cy="301585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500"/>
                </a:lnSpc>
              </a:pPr>
              <a:r>
                <a:rPr lang="en-US" sz="8500">
                  <a:solidFill>
                    <a:srgbClr val="000000"/>
                  </a:solidFill>
                  <a:latin typeface="Archivo Black"/>
                </a:rPr>
                <a:t>TAKE DOWN NOTES.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505210" y="3928884"/>
              <a:ext cx="10449372" cy="16782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300"/>
                </a:lnSpc>
              </a:pPr>
              <a:r>
                <a:rPr lang="en-US" sz="3000">
                  <a:solidFill>
                    <a:srgbClr val="000000"/>
                  </a:solidFill>
                  <a:latin typeface="Archivo Black"/>
                </a:rPr>
                <a:t>Stuck in a webinar zoning out?</a:t>
              </a:r>
            </a:p>
            <a:p>
              <a:pPr>
                <a:lnSpc>
                  <a:spcPts val="3300"/>
                </a:lnSpc>
              </a:pPr>
              <a:r>
                <a:rPr lang="en-US" sz="3000">
                  <a:solidFill>
                    <a:srgbClr val="000000"/>
                  </a:solidFill>
                  <a:latin typeface="Archivo Black"/>
                </a:rPr>
                <a:t>Taking down nOTES KEEPS YOUR MIND ENGAGED.</a:t>
              </a:r>
            </a:p>
          </p:txBody>
        </p:sp>
      </p:grpSp>
      <p:pic>
        <p:nvPicPr>
          <p:cNvPr id="15" name="Picture 1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 rot="-1238424">
            <a:off x="13844156" y="1599469"/>
            <a:ext cx="2673497" cy="267349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 rot="-1228259">
            <a:off x="1489026" y="2874864"/>
            <a:ext cx="4063388" cy="3979065"/>
            <a:chOff x="-72390" y="7620"/>
            <a:chExt cx="6487160" cy="6352540"/>
          </a:xfrm>
        </p:grpSpPr>
        <p:sp>
          <p:nvSpPr>
            <p:cNvPr id="3" name="Freeform 3"/>
            <p:cNvSpPr/>
            <p:nvPr/>
          </p:nvSpPr>
          <p:spPr>
            <a:xfrm>
              <a:off x="-72390" y="7620"/>
              <a:ext cx="6487160" cy="6352540"/>
            </a:xfrm>
            <a:custGeom>
              <a:avLst/>
              <a:gdLst/>
              <a:ahLst/>
              <a:cxnLst/>
              <a:rect l="l" t="t" r="r" b="b"/>
              <a:pathLst>
                <a:path w="6487160" h="6352540">
                  <a:moveTo>
                    <a:pt x="6322060" y="3176270"/>
                  </a:moveTo>
                  <a:cubicBezTo>
                    <a:pt x="6322060" y="2844800"/>
                    <a:pt x="6487160" y="2493010"/>
                    <a:pt x="6385560" y="2194560"/>
                  </a:cubicBezTo>
                  <a:cubicBezTo>
                    <a:pt x="6281420" y="1884680"/>
                    <a:pt x="5928360" y="1694180"/>
                    <a:pt x="5734050" y="1436370"/>
                  </a:cubicBezTo>
                  <a:cubicBezTo>
                    <a:pt x="5537200" y="1176020"/>
                    <a:pt x="5455920" y="796290"/>
                    <a:pt x="5185410" y="607060"/>
                  </a:cubicBezTo>
                  <a:cubicBezTo>
                    <a:pt x="4917440" y="420370"/>
                    <a:pt x="4517390" y="462280"/>
                    <a:pt x="4196080" y="360680"/>
                  </a:cubicBezTo>
                  <a:cubicBezTo>
                    <a:pt x="3884930" y="264160"/>
                    <a:pt x="3589020" y="0"/>
                    <a:pt x="3244850" y="0"/>
                  </a:cubicBezTo>
                  <a:cubicBezTo>
                    <a:pt x="2900680" y="0"/>
                    <a:pt x="2603500" y="262890"/>
                    <a:pt x="2293620" y="360680"/>
                  </a:cubicBezTo>
                  <a:cubicBezTo>
                    <a:pt x="1972310" y="461010"/>
                    <a:pt x="1570990" y="419100"/>
                    <a:pt x="1303020" y="607060"/>
                  </a:cubicBezTo>
                  <a:cubicBezTo>
                    <a:pt x="1032510" y="796290"/>
                    <a:pt x="951230" y="1176020"/>
                    <a:pt x="754380" y="1436370"/>
                  </a:cubicBezTo>
                  <a:cubicBezTo>
                    <a:pt x="558800" y="1694180"/>
                    <a:pt x="207010" y="1884680"/>
                    <a:pt x="101600" y="2194560"/>
                  </a:cubicBezTo>
                  <a:cubicBezTo>
                    <a:pt x="1270" y="2493010"/>
                    <a:pt x="165100" y="2844800"/>
                    <a:pt x="165100" y="3176270"/>
                  </a:cubicBezTo>
                  <a:cubicBezTo>
                    <a:pt x="165100" y="3507740"/>
                    <a:pt x="0" y="3859530"/>
                    <a:pt x="101600" y="4157980"/>
                  </a:cubicBezTo>
                  <a:cubicBezTo>
                    <a:pt x="205740" y="4467860"/>
                    <a:pt x="558800" y="4658360"/>
                    <a:pt x="753110" y="4916170"/>
                  </a:cubicBezTo>
                  <a:cubicBezTo>
                    <a:pt x="949960" y="5176520"/>
                    <a:pt x="1031240" y="5556250"/>
                    <a:pt x="1301750" y="5745480"/>
                  </a:cubicBezTo>
                  <a:cubicBezTo>
                    <a:pt x="1569720" y="5933440"/>
                    <a:pt x="1969770" y="5891530"/>
                    <a:pt x="2292350" y="5991860"/>
                  </a:cubicBezTo>
                  <a:cubicBezTo>
                    <a:pt x="2603500" y="6088380"/>
                    <a:pt x="2899410" y="6352540"/>
                    <a:pt x="3243580" y="6352540"/>
                  </a:cubicBezTo>
                  <a:cubicBezTo>
                    <a:pt x="3587750" y="6352540"/>
                    <a:pt x="3884930" y="6089650"/>
                    <a:pt x="4194810" y="5991860"/>
                  </a:cubicBezTo>
                  <a:cubicBezTo>
                    <a:pt x="4516120" y="5891530"/>
                    <a:pt x="4917440" y="5933440"/>
                    <a:pt x="5185410" y="5745480"/>
                  </a:cubicBezTo>
                  <a:cubicBezTo>
                    <a:pt x="5455920" y="5556250"/>
                    <a:pt x="5537200" y="5176520"/>
                    <a:pt x="5734050" y="4916170"/>
                  </a:cubicBezTo>
                  <a:cubicBezTo>
                    <a:pt x="5929630" y="4658360"/>
                    <a:pt x="6281420" y="4467860"/>
                    <a:pt x="6385560" y="4157980"/>
                  </a:cubicBezTo>
                  <a:cubicBezTo>
                    <a:pt x="6487160" y="3858260"/>
                    <a:pt x="6322060" y="3506470"/>
                    <a:pt x="6322060" y="3176270"/>
                  </a:cubicBezTo>
                  <a:close/>
                </a:path>
              </a:pathLst>
            </a:custGeom>
            <a:solidFill>
              <a:srgbClr val="13B818"/>
            </a:solidFill>
          </p:spPr>
        </p:sp>
      </p:grpSp>
      <p:grpSp>
        <p:nvGrpSpPr>
          <p:cNvPr id="4" name="Group 4"/>
          <p:cNvGrpSpPr/>
          <p:nvPr/>
        </p:nvGrpSpPr>
        <p:grpSpPr>
          <a:xfrm rot="-1455603">
            <a:off x="1327263" y="6104655"/>
            <a:ext cx="1851159" cy="1851159"/>
            <a:chOff x="0" y="0"/>
            <a:chExt cx="2468213" cy="2468213"/>
          </a:xfrm>
        </p:grpSpPr>
        <p:grpSp>
          <p:nvGrpSpPr>
            <p:cNvPr id="5" name="Group 5"/>
            <p:cNvGrpSpPr/>
            <p:nvPr/>
          </p:nvGrpSpPr>
          <p:grpSpPr>
            <a:xfrm>
              <a:off x="0" y="0"/>
              <a:ext cx="2468213" cy="2468213"/>
              <a:chOff x="0" y="0"/>
              <a:chExt cx="6350000" cy="635000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FF652D"/>
              </a:solidFill>
            </p:spPr>
          </p:sp>
        </p:grpSp>
        <p:sp>
          <p:nvSpPr>
            <p:cNvPr id="7" name="TextBox 7"/>
            <p:cNvSpPr txBox="1"/>
            <p:nvPr/>
          </p:nvSpPr>
          <p:spPr>
            <a:xfrm>
              <a:off x="924962" y="107800"/>
              <a:ext cx="1056706" cy="23548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369"/>
                </a:lnSpc>
              </a:pPr>
              <a:r>
                <a:rPr lang="en-US" sz="12154">
                  <a:solidFill>
                    <a:srgbClr val="000000"/>
                  </a:solidFill>
                  <a:latin typeface="Archivo Black"/>
                </a:rPr>
                <a:t>!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3520720" y="1545004"/>
            <a:ext cx="2376987" cy="2985849"/>
            <a:chOff x="0" y="0"/>
            <a:chExt cx="3169317" cy="3981132"/>
          </a:xfrm>
        </p:grpSpPr>
        <p:grpSp>
          <p:nvGrpSpPr>
            <p:cNvPr id="9" name="Group 9"/>
            <p:cNvGrpSpPr/>
            <p:nvPr/>
          </p:nvGrpSpPr>
          <p:grpSpPr>
            <a:xfrm rot="1090134">
              <a:off x="377816" y="351536"/>
              <a:ext cx="2468213" cy="2468213"/>
              <a:chOff x="0" y="0"/>
              <a:chExt cx="6350000" cy="635000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8B97FD"/>
              </a:solidFill>
            </p:spPr>
          </p:sp>
        </p:grpSp>
        <p:sp>
          <p:nvSpPr>
            <p:cNvPr id="11" name="TextBox 11"/>
            <p:cNvSpPr txBox="1"/>
            <p:nvPr/>
          </p:nvSpPr>
          <p:spPr>
            <a:xfrm rot="1090134">
              <a:off x="547838" y="226903"/>
              <a:ext cx="1056706" cy="36813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0900"/>
                </a:lnSpc>
              </a:pPr>
              <a:r>
                <a:rPr lang="en-US" sz="19000">
                  <a:solidFill>
                    <a:srgbClr val="000000"/>
                  </a:solidFill>
                  <a:latin typeface="Archivo Black"/>
                </a:rPr>
                <a:t>*</a:t>
              </a:r>
            </a:p>
          </p:txBody>
        </p:sp>
      </p:grpSp>
      <p:pic>
        <p:nvPicPr>
          <p:cNvPr id="12" name="Picture 1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 rot="1086986">
            <a:off x="2329293" y="3656135"/>
            <a:ext cx="2382853" cy="2335196"/>
          </a:xfrm>
          <a:prstGeom prst="rect">
            <a:avLst/>
          </a:prstGeom>
        </p:spPr>
      </p:pic>
      <p:grpSp>
        <p:nvGrpSpPr>
          <p:cNvPr id="13" name="Group 13"/>
          <p:cNvGrpSpPr/>
          <p:nvPr/>
        </p:nvGrpSpPr>
        <p:grpSpPr>
          <a:xfrm>
            <a:off x="6923780" y="2084193"/>
            <a:ext cx="9488853" cy="6170184"/>
            <a:chOff x="0" y="0"/>
            <a:chExt cx="12651804" cy="8226913"/>
          </a:xfrm>
        </p:grpSpPr>
        <p:grpSp>
          <p:nvGrpSpPr>
            <p:cNvPr id="14" name="Group 14"/>
            <p:cNvGrpSpPr/>
            <p:nvPr/>
          </p:nvGrpSpPr>
          <p:grpSpPr>
            <a:xfrm>
              <a:off x="27001" y="3706937"/>
              <a:ext cx="12624803" cy="2059068"/>
              <a:chOff x="0" y="0"/>
              <a:chExt cx="4606383" cy="751287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4606383" cy="751287"/>
              </a:xfrm>
              <a:custGeom>
                <a:avLst/>
                <a:gdLst/>
                <a:ahLst/>
                <a:cxnLst/>
                <a:rect l="l" t="t" r="r" b="b"/>
                <a:pathLst>
                  <a:path w="4606383" h="751287">
                    <a:moveTo>
                      <a:pt x="0" y="0"/>
                    </a:moveTo>
                    <a:lnTo>
                      <a:pt x="4606383" y="0"/>
                    </a:lnTo>
                    <a:lnTo>
                      <a:pt x="4606383" y="751287"/>
                    </a:lnTo>
                    <a:lnTo>
                      <a:pt x="0" y="751287"/>
                    </a:lnTo>
                    <a:close/>
                  </a:path>
                </a:pathLst>
              </a:custGeom>
              <a:solidFill>
                <a:srgbClr val="FFDF2B"/>
              </a:solidFill>
            </p:spPr>
          </p:sp>
        </p:grpSp>
        <p:sp>
          <p:nvSpPr>
            <p:cNvPr id="16" name="TextBox 16"/>
            <p:cNvSpPr txBox="1"/>
            <p:nvPr/>
          </p:nvSpPr>
          <p:spPr>
            <a:xfrm>
              <a:off x="0" y="142875"/>
              <a:ext cx="10966940" cy="301585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500"/>
                </a:lnSpc>
              </a:pPr>
              <a:r>
                <a:rPr lang="en-US" sz="8500">
                  <a:solidFill>
                    <a:srgbClr val="000000"/>
                  </a:solidFill>
                  <a:latin typeface="Archivo Black"/>
                </a:rPr>
                <a:t>PLAN YOUR DAY AHEAD.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89185" y="4180809"/>
              <a:ext cx="11761455" cy="112943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300"/>
                </a:lnSpc>
              </a:pPr>
              <a:r>
                <a:rPr lang="en-US" sz="3000">
                  <a:solidFill>
                    <a:srgbClr val="000000"/>
                  </a:solidFill>
                  <a:latin typeface="Archivo Black"/>
                </a:rPr>
                <a:t>If you have one, follow tHE SCHEDULE PROVIDED BY YOUR SCHOOL.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6490774"/>
              <a:ext cx="11637756" cy="17361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500"/>
                </a:lnSpc>
              </a:pPr>
              <a:r>
                <a:rPr lang="en-US" sz="2500" spc="50">
                  <a:solidFill>
                    <a:srgbClr val="000000"/>
                  </a:solidFill>
                  <a:latin typeface="Muli Regular"/>
                </a:rPr>
                <a:t>If you just have a list of things to study, break it down into small tasks and plan to do the hardest ones when you have the most energy.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504659" y="3315270"/>
            <a:ext cx="3214466" cy="4037847"/>
            <a:chOff x="0" y="0"/>
            <a:chExt cx="4285955" cy="5383796"/>
          </a:xfrm>
        </p:grpSpPr>
        <p:grpSp>
          <p:nvGrpSpPr>
            <p:cNvPr id="3" name="Group 3"/>
            <p:cNvGrpSpPr/>
            <p:nvPr/>
          </p:nvGrpSpPr>
          <p:grpSpPr>
            <a:xfrm rot="1090134">
              <a:off x="510932" y="475392"/>
              <a:ext cx="3337833" cy="3337833"/>
              <a:chOff x="0" y="0"/>
              <a:chExt cx="6350000" cy="635000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13B818"/>
              </a:solidFill>
            </p:spPr>
          </p:sp>
        </p:grpSp>
        <p:sp>
          <p:nvSpPr>
            <p:cNvPr id="5" name="TextBox 5"/>
            <p:cNvSpPr txBox="1"/>
            <p:nvPr/>
          </p:nvSpPr>
          <p:spPr>
            <a:xfrm rot="1090134">
              <a:off x="739369" y="316237"/>
              <a:ext cx="1429013" cy="496873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8263"/>
                </a:lnSpc>
              </a:pPr>
              <a:r>
                <a:rPr lang="en-US" sz="25694">
                  <a:solidFill>
                    <a:srgbClr val="000000"/>
                  </a:solidFill>
                  <a:latin typeface="Archivo Black"/>
                </a:rPr>
                <a:t>*</a:t>
              </a: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2269327" y="4337590"/>
            <a:ext cx="5219003" cy="5197881"/>
            <a:chOff x="0" y="0"/>
            <a:chExt cx="6958671" cy="6930508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 rot="2043250">
              <a:off x="952336" y="990694"/>
              <a:ext cx="5053999" cy="4949119"/>
              <a:chOff x="-72390" y="7620"/>
              <a:chExt cx="6487160" cy="635254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-72390" y="7620"/>
                <a:ext cx="6487160" cy="6352540"/>
              </a:xfrm>
              <a:custGeom>
                <a:avLst/>
                <a:gdLst/>
                <a:ahLst/>
                <a:cxnLst/>
                <a:rect l="l" t="t" r="r" b="b"/>
                <a:pathLst>
                  <a:path w="6487160" h="6352540">
                    <a:moveTo>
                      <a:pt x="6322060" y="3176270"/>
                    </a:moveTo>
                    <a:cubicBezTo>
                      <a:pt x="6322060" y="2844800"/>
                      <a:pt x="6487160" y="2493010"/>
                      <a:pt x="6385560" y="2194560"/>
                    </a:cubicBezTo>
                    <a:cubicBezTo>
                      <a:pt x="6281420" y="1884680"/>
                      <a:pt x="5928360" y="1694180"/>
                      <a:pt x="5734050" y="1436370"/>
                    </a:cubicBezTo>
                    <a:cubicBezTo>
                      <a:pt x="5537200" y="1176020"/>
                      <a:pt x="5455920" y="796290"/>
                      <a:pt x="5185410" y="607060"/>
                    </a:cubicBezTo>
                    <a:cubicBezTo>
                      <a:pt x="4917440" y="420370"/>
                      <a:pt x="4517390" y="462280"/>
                      <a:pt x="4196080" y="360680"/>
                    </a:cubicBezTo>
                    <a:cubicBezTo>
                      <a:pt x="3884930" y="264160"/>
                      <a:pt x="3589020" y="0"/>
                      <a:pt x="3244850" y="0"/>
                    </a:cubicBezTo>
                    <a:cubicBezTo>
                      <a:pt x="2900680" y="0"/>
                      <a:pt x="2603500" y="262890"/>
                      <a:pt x="2293620" y="360680"/>
                    </a:cubicBezTo>
                    <a:cubicBezTo>
                      <a:pt x="1972310" y="461010"/>
                      <a:pt x="1570990" y="419100"/>
                      <a:pt x="1303020" y="607060"/>
                    </a:cubicBezTo>
                    <a:cubicBezTo>
                      <a:pt x="1032510" y="796290"/>
                      <a:pt x="951230" y="1176020"/>
                      <a:pt x="754380" y="1436370"/>
                    </a:cubicBezTo>
                    <a:cubicBezTo>
                      <a:pt x="558800" y="1694180"/>
                      <a:pt x="207010" y="1884680"/>
                      <a:pt x="101600" y="2194560"/>
                    </a:cubicBezTo>
                    <a:cubicBezTo>
                      <a:pt x="1270" y="2493010"/>
                      <a:pt x="165100" y="2844800"/>
                      <a:pt x="165100" y="3176270"/>
                    </a:cubicBezTo>
                    <a:cubicBezTo>
                      <a:pt x="165100" y="3507740"/>
                      <a:pt x="0" y="3859530"/>
                      <a:pt x="101600" y="4157980"/>
                    </a:cubicBezTo>
                    <a:cubicBezTo>
                      <a:pt x="205740" y="4467860"/>
                      <a:pt x="558800" y="4658360"/>
                      <a:pt x="753110" y="4916170"/>
                    </a:cubicBezTo>
                    <a:cubicBezTo>
                      <a:pt x="949960" y="5176520"/>
                      <a:pt x="1031240" y="5556250"/>
                      <a:pt x="1301750" y="5745480"/>
                    </a:cubicBezTo>
                    <a:cubicBezTo>
                      <a:pt x="1569720" y="5933440"/>
                      <a:pt x="1969770" y="5891530"/>
                      <a:pt x="2292350" y="5991860"/>
                    </a:cubicBezTo>
                    <a:cubicBezTo>
                      <a:pt x="2603500" y="6088380"/>
                      <a:pt x="2899410" y="6352540"/>
                      <a:pt x="3243580" y="6352540"/>
                    </a:cubicBezTo>
                    <a:cubicBezTo>
                      <a:pt x="3587750" y="6352540"/>
                      <a:pt x="3884930" y="6089650"/>
                      <a:pt x="4194810" y="5991860"/>
                    </a:cubicBezTo>
                    <a:cubicBezTo>
                      <a:pt x="4516120" y="5891530"/>
                      <a:pt x="4917440" y="5933440"/>
                      <a:pt x="5185410" y="5745480"/>
                    </a:cubicBezTo>
                    <a:cubicBezTo>
                      <a:pt x="5455920" y="5556250"/>
                      <a:pt x="5537200" y="5176520"/>
                      <a:pt x="5734050" y="4916170"/>
                    </a:cubicBezTo>
                    <a:cubicBezTo>
                      <a:pt x="5929630" y="4658360"/>
                      <a:pt x="6281420" y="4467860"/>
                      <a:pt x="6385560" y="4157980"/>
                    </a:cubicBezTo>
                    <a:cubicBezTo>
                      <a:pt x="6487160" y="3858260"/>
                      <a:pt x="6322060" y="3506470"/>
                      <a:pt x="6322060" y="3176270"/>
                    </a:cubicBezTo>
                    <a:close/>
                  </a:path>
                </a:pathLst>
              </a:custGeom>
              <a:solidFill>
                <a:srgbClr val="FFDF2B"/>
              </a:solidFill>
            </p:spPr>
          </p:sp>
        </p:grpSp>
        <p:pic>
          <p:nvPicPr>
            <p:cNvPr id="9" name="Picture 9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 rot="776598">
              <a:off x="1983300" y="1981919"/>
              <a:ext cx="2966670" cy="2966670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>
            <a:off x="1362783" y="1263548"/>
            <a:ext cx="9912846" cy="7749016"/>
            <a:chOff x="0" y="0"/>
            <a:chExt cx="13217128" cy="10332021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3608829"/>
              <a:ext cx="10260441" cy="2593473"/>
              <a:chOff x="0" y="0"/>
              <a:chExt cx="3743704" cy="946274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3743704" cy="946274"/>
              </a:xfrm>
              <a:custGeom>
                <a:avLst/>
                <a:gdLst/>
                <a:ahLst/>
                <a:cxnLst/>
                <a:rect l="l" t="t" r="r" b="b"/>
                <a:pathLst>
                  <a:path w="3743704" h="946274">
                    <a:moveTo>
                      <a:pt x="0" y="0"/>
                    </a:moveTo>
                    <a:lnTo>
                      <a:pt x="3743704" y="0"/>
                    </a:lnTo>
                    <a:lnTo>
                      <a:pt x="3743704" y="946274"/>
                    </a:lnTo>
                    <a:lnTo>
                      <a:pt x="0" y="946274"/>
                    </a:lnTo>
                    <a:close/>
                  </a:path>
                </a:pathLst>
              </a:custGeom>
              <a:solidFill>
                <a:srgbClr val="8B97FD"/>
              </a:solidFill>
            </p:spPr>
          </p:sp>
        </p:grpSp>
        <p:sp>
          <p:nvSpPr>
            <p:cNvPr id="13" name="AutoShape 13"/>
            <p:cNvSpPr/>
            <p:nvPr/>
          </p:nvSpPr>
          <p:spPr>
            <a:xfrm>
              <a:off x="0" y="7615059"/>
              <a:ext cx="1313086" cy="119293"/>
            </a:xfrm>
            <a:prstGeom prst="rect">
              <a:avLst/>
            </a:prstGeom>
            <a:solidFill>
              <a:srgbClr val="000000"/>
            </a:solidFill>
          </p:spPr>
        </p:sp>
        <p:sp>
          <p:nvSpPr>
            <p:cNvPr id="14" name="AutoShape 14"/>
            <p:cNvSpPr/>
            <p:nvPr/>
          </p:nvSpPr>
          <p:spPr>
            <a:xfrm>
              <a:off x="0" y="9723648"/>
              <a:ext cx="1313086" cy="119293"/>
            </a:xfrm>
            <a:prstGeom prst="rect">
              <a:avLst/>
            </a:prstGeom>
            <a:solidFill>
              <a:srgbClr val="000000"/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0" y="142875"/>
              <a:ext cx="13217128" cy="301585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500"/>
                </a:lnSpc>
              </a:pPr>
              <a:r>
                <a:rPr lang="en-US" sz="8500">
                  <a:solidFill>
                    <a:srgbClr val="000000"/>
                  </a:solidFill>
                  <a:latin typeface="Archivo Black"/>
                </a:rPr>
                <a:t>LESSEN DISTRACTIONS.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559948" y="4075953"/>
              <a:ext cx="9024998" cy="16782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300"/>
                </a:lnSpc>
              </a:pPr>
              <a:r>
                <a:rPr lang="en-US" sz="3000">
                  <a:solidFill>
                    <a:srgbClr val="000000"/>
                  </a:solidFill>
                  <a:latin typeface="Archivo Black"/>
                </a:rPr>
                <a:t>Harness your imagination AND PICTURE THAT YOU'RE AT SCHOOL AND NOT AT HOME.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2115399" y="7087879"/>
              <a:ext cx="10569719" cy="113555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499"/>
                </a:lnSpc>
              </a:pPr>
              <a:r>
                <a:rPr lang="en-US" sz="2500" spc="50">
                  <a:solidFill>
                    <a:srgbClr val="000000"/>
                  </a:solidFill>
                  <a:latin typeface="Muli Regular"/>
                </a:rPr>
                <a:t>Lock your phone away if you need to. </a:t>
              </a:r>
            </a:p>
            <a:p>
              <a:pPr>
                <a:lnSpc>
                  <a:spcPts val="3500"/>
                </a:lnSpc>
              </a:pPr>
              <a:r>
                <a:rPr lang="en-US" sz="2500" spc="50">
                  <a:solidFill>
                    <a:srgbClr val="000000"/>
                  </a:solidFill>
                  <a:latin typeface="Muli Regular"/>
                </a:rPr>
                <a:t>Don't be afraid to ask your parents to intervene.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2115399" y="9186942"/>
              <a:ext cx="10569719" cy="11450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500"/>
                </a:lnSpc>
              </a:pPr>
              <a:r>
                <a:rPr lang="en-US" sz="2500" spc="50">
                  <a:solidFill>
                    <a:srgbClr val="000000"/>
                  </a:solidFill>
                  <a:latin typeface="Muli Regular"/>
                </a:rPr>
                <a:t>Subscribe to productivity apps as well. These are great study companions so you can focus 100%.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 rot="-904206">
            <a:off x="10020437" y="2577172"/>
            <a:ext cx="4492471" cy="4190250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13693169" y="1409501"/>
            <a:ext cx="2574442" cy="2574442"/>
            <a:chOff x="0" y="0"/>
            <a:chExt cx="3432589" cy="3432589"/>
          </a:xfrm>
        </p:grpSpPr>
        <p:grpSp>
          <p:nvGrpSpPr>
            <p:cNvPr id="4" name="Group 4"/>
            <p:cNvGrpSpPr/>
            <p:nvPr/>
          </p:nvGrpSpPr>
          <p:grpSpPr>
            <a:xfrm rot="481363">
              <a:off x="197152" y="197152"/>
              <a:ext cx="3038285" cy="3038285"/>
              <a:chOff x="0" y="0"/>
              <a:chExt cx="6350000" cy="6350000"/>
            </a:xfrm>
          </p:grpSpPr>
          <p:sp>
            <p:nvSpPr>
              <p:cNvPr id="5" name="Freeform 5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FFDF2B"/>
              </a:solidFill>
            </p:spPr>
          </p:sp>
        </p:grpSp>
        <p:sp>
          <p:nvSpPr>
            <p:cNvPr id="6" name="TextBox 6"/>
            <p:cNvSpPr txBox="1"/>
            <p:nvPr/>
          </p:nvSpPr>
          <p:spPr>
            <a:xfrm rot="481363">
              <a:off x="1324050" y="371253"/>
              <a:ext cx="1300769" cy="28943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6457"/>
                </a:lnSpc>
              </a:pPr>
              <a:r>
                <a:rPr lang="en-US" sz="14961">
                  <a:solidFill>
                    <a:srgbClr val="000000"/>
                  </a:solidFill>
                  <a:latin typeface="Archivo Black"/>
                </a:rPr>
                <a:t>!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 rot="1243928">
            <a:off x="13362384" y="4121182"/>
            <a:ext cx="3810711" cy="3810711"/>
            <a:chOff x="0" y="0"/>
            <a:chExt cx="5080948" cy="5080948"/>
          </a:xfrm>
        </p:grpSpPr>
        <p:grpSp>
          <p:nvGrpSpPr>
            <p:cNvPr id="8" name="Group 8"/>
            <p:cNvGrpSpPr/>
            <p:nvPr/>
          </p:nvGrpSpPr>
          <p:grpSpPr>
            <a:xfrm rot="872837">
              <a:off x="456615" y="456615"/>
              <a:ext cx="4167719" cy="4167719"/>
              <a:chOff x="0" y="0"/>
              <a:chExt cx="6350000" cy="635000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FF652D"/>
              </a:solidFill>
            </p:spPr>
          </p:sp>
        </p:grpSp>
        <p:pic>
          <p:nvPicPr>
            <p:cNvPr id="10" name="Picture 10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>
            <a:xfrm>
              <a:off x="1064069" y="1064069"/>
              <a:ext cx="2952811" cy="2952811"/>
            </a:xfrm>
            <a:prstGeom prst="rect">
              <a:avLst/>
            </a:prstGeom>
          </p:spPr>
        </p:pic>
      </p:grpSp>
      <p:grpSp>
        <p:nvGrpSpPr>
          <p:cNvPr id="11" name="Group 11"/>
          <p:cNvGrpSpPr/>
          <p:nvPr/>
        </p:nvGrpSpPr>
        <p:grpSpPr>
          <a:xfrm>
            <a:off x="1448669" y="2385543"/>
            <a:ext cx="11144533" cy="6097465"/>
            <a:chOff x="0" y="0"/>
            <a:chExt cx="14859378" cy="8129953"/>
          </a:xfrm>
        </p:grpSpPr>
        <p:sp>
          <p:nvSpPr>
            <p:cNvPr id="12" name="TextBox 12"/>
            <p:cNvSpPr txBox="1"/>
            <p:nvPr/>
          </p:nvSpPr>
          <p:spPr>
            <a:xfrm>
              <a:off x="0" y="3819774"/>
              <a:ext cx="10307496" cy="276643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300"/>
                </a:lnSpc>
              </a:pPr>
              <a:r>
                <a:rPr lang="en-US" sz="3000">
                  <a:solidFill>
                    <a:srgbClr val="000000"/>
                  </a:solidFill>
                  <a:latin typeface="Muli Bold"/>
                </a:rPr>
                <a:t>You probably have a schedule for your lessons, but if things are becoming difficult to focus on, </a:t>
              </a:r>
              <a:r>
                <a:rPr lang="en-US" sz="3000">
                  <a:solidFill>
                    <a:srgbClr val="13B818"/>
                  </a:solidFill>
                  <a:latin typeface="Muli Bold"/>
                </a:rPr>
                <a:t>take a 5-minute break </a:t>
              </a:r>
              <a:r>
                <a:rPr lang="en-US" sz="3000">
                  <a:solidFill>
                    <a:srgbClr val="000000"/>
                  </a:solidFill>
                  <a:latin typeface="Muli Bold"/>
                </a:rPr>
                <a:t>and come back to it — just let your teacher know.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142875"/>
              <a:ext cx="7740189" cy="301585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500"/>
                </a:lnSpc>
              </a:pPr>
              <a:r>
                <a:rPr lang="en-US" sz="8500">
                  <a:solidFill>
                    <a:srgbClr val="000000"/>
                  </a:solidFill>
                  <a:latin typeface="Archivo Black"/>
                </a:rPr>
                <a:t>CHANGE IT UP.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7585460"/>
              <a:ext cx="14859378" cy="54449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499"/>
                </a:lnSpc>
              </a:pPr>
              <a:r>
                <a:rPr lang="en-US" sz="2499" spc="49">
                  <a:solidFill>
                    <a:srgbClr val="000000"/>
                  </a:solidFill>
                  <a:latin typeface="Muli Regular"/>
                </a:rPr>
                <a:t>Be kind to your mind if you need a break from a consistent schedule.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81060" y="4029782"/>
            <a:ext cx="3980040" cy="2124612"/>
            <a:chOff x="0" y="0"/>
            <a:chExt cx="5306719" cy="2832817"/>
          </a:xfrm>
        </p:grpSpPr>
        <p:grpSp>
          <p:nvGrpSpPr>
            <p:cNvPr id="3" name="Group 3"/>
            <p:cNvGrpSpPr/>
            <p:nvPr/>
          </p:nvGrpSpPr>
          <p:grpSpPr>
            <a:xfrm rot="4557229">
              <a:off x="984641" y="63206"/>
              <a:ext cx="1761069" cy="3082639"/>
              <a:chOff x="0" y="0"/>
              <a:chExt cx="2354580" cy="4121542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353310" cy="4121542"/>
              </a:xfrm>
              <a:custGeom>
                <a:avLst/>
                <a:gdLst/>
                <a:ahLst/>
                <a:cxnLst/>
                <a:rect l="l" t="t" r="r" b="b"/>
                <a:pathLst>
                  <a:path w="2353310" h="4121542">
                    <a:moveTo>
                      <a:pt x="784860" y="4054232"/>
                    </a:moveTo>
                    <a:cubicBezTo>
                      <a:pt x="905510" y="4094872"/>
                      <a:pt x="1042670" y="4121542"/>
                      <a:pt x="1177290" y="4121542"/>
                    </a:cubicBezTo>
                    <a:cubicBezTo>
                      <a:pt x="1311910" y="4121542"/>
                      <a:pt x="1441450" y="4098682"/>
                      <a:pt x="1560830" y="4058042"/>
                    </a:cubicBezTo>
                    <a:cubicBezTo>
                      <a:pt x="1563370" y="4056772"/>
                      <a:pt x="1565910" y="4056772"/>
                      <a:pt x="1568450" y="4055502"/>
                    </a:cubicBezTo>
                    <a:cubicBezTo>
                      <a:pt x="2016760" y="3892942"/>
                      <a:pt x="2346960" y="3463682"/>
                      <a:pt x="2353310" y="2958178"/>
                    </a:cubicBezTo>
                    <a:lnTo>
                      <a:pt x="2353310" y="0"/>
                    </a:lnTo>
                    <a:lnTo>
                      <a:pt x="0" y="0"/>
                    </a:lnTo>
                    <a:lnTo>
                      <a:pt x="0" y="2955945"/>
                    </a:lnTo>
                    <a:cubicBezTo>
                      <a:pt x="6350" y="3466222"/>
                      <a:pt x="331470" y="3895482"/>
                      <a:pt x="784860" y="4054232"/>
                    </a:cubicBezTo>
                    <a:close/>
                  </a:path>
                </a:pathLst>
              </a:custGeom>
              <a:solidFill>
                <a:srgbClr val="FFDF2B"/>
              </a:solidFill>
            </p:spPr>
          </p:sp>
        </p:grpSp>
        <p:grpSp>
          <p:nvGrpSpPr>
            <p:cNvPr id="5" name="Group 5"/>
            <p:cNvGrpSpPr/>
            <p:nvPr/>
          </p:nvGrpSpPr>
          <p:grpSpPr>
            <a:xfrm rot="-6242770">
              <a:off x="2442797" y="-313028"/>
              <a:ext cx="1761069" cy="3082639"/>
              <a:chOff x="0" y="0"/>
              <a:chExt cx="2354580" cy="4121542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2353310" cy="4121542"/>
              </a:xfrm>
              <a:custGeom>
                <a:avLst/>
                <a:gdLst/>
                <a:ahLst/>
                <a:cxnLst/>
                <a:rect l="l" t="t" r="r" b="b"/>
                <a:pathLst>
                  <a:path w="2353310" h="4121542">
                    <a:moveTo>
                      <a:pt x="784860" y="4054232"/>
                    </a:moveTo>
                    <a:cubicBezTo>
                      <a:pt x="905510" y="4094872"/>
                      <a:pt x="1042670" y="4121542"/>
                      <a:pt x="1177290" y="4121542"/>
                    </a:cubicBezTo>
                    <a:cubicBezTo>
                      <a:pt x="1311910" y="4121542"/>
                      <a:pt x="1441450" y="4098682"/>
                      <a:pt x="1560830" y="4058042"/>
                    </a:cubicBezTo>
                    <a:cubicBezTo>
                      <a:pt x="1563370" y="4056772"/>
                      <a:pt x="1565910" y="4056772"/>
                      <a:pt x="1568450" y="4055502"/>
                    </a:cubicBezTo>
                    <a:cubicBezTo>
                      <a:pt x="2016760" y="3892942"/>
                      <a:pt x="2346960" y="3463682"/>
                      <a:pt x="2353310" y="2958178"/>
                    </a:cubicBezTo>
                    <a:lnTo>
                      <a:pt x="2353310" y="0"/>
                    </a:lnTo>
                    <a:lnTo>
                      <a:pt x="0" y="0"/>
                    </a:lnTo>
                    <a:lnTo>
                      <a:pt x="0" y="2955945"/>
                    </a:lnTo>
                    <a:cubicBezTo>
                      <a:pt x="6350" y="3466222"/>
                      <a:pt x="331470" y="3895482"/>
                      <a:pt x="784860" y="4054232"/>
                    </a:cubicBezTo>
                    <a:close/>
                  </a:path>
                </a:pathLst>
              </a:custGeom>
              <a:solidFill>
                <a:srgbClr val="FFDF2B"/>
              </a:solidFill>
            </p:spPr>
          </p:sp>
        </p:grpSp>
        <p:sp>
          <p:nvSpPr>
            <p:cNvPr id="7" name="TextBox 7"/>
            <p:cNvSpPr txBox="1"/>
            <p:nvPr/>
          </p:nvSpPr>
          <p:spPr>
            <a:xfrm rot="-826410">
              <a:off x="70536" y="838082"/>
              <a:ext cx="5174217" cy="11433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589"/>
                </a:lnSpc>
              </a:pPr>
              <a:r>
                <a:rPr lang="en-US" sz="5831" spc="1137">
                  <a:solidFill>
                    <a:srgbClr val="000000"/>
                  </a:solidFill>
                  <a:latin typeface="Archivo Black Bold"/>
                </a:rPr>
                <a:t>HUG!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398794" y="5651873"/>
            <a:ext cx="4998571" cy="1998118"/>
            <a:chOff x="0" y="0"/>
            <a:chExt cx="6664761" cy="2664157"/>
          </a:xfrm>
        </p:grpSpPr>
        <p:grpSp>
          <p:nvGrpSpPr>
            <p:cNvPr id="9" name="Group 9"/>
            <p:cNvGrpSpPr/>
            <p:nvPr/>
          </p:nvGrpSpPr>
          <p:grpSpPr>
            <a:xfrm rot="5891230">
              <a:off x="770471" y="-450264"/>
              <a:ext cx="1761069" cy="3082639"/>
              <a:chOff x="0" y="0"/>
              <a:chExt cx="2354580" cy="4121542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353310" cy="4121542"/>
              </a:xfrm>
              <a:custGeom>
                <a:avLst/>
                <a:gdLst/>
                <a:ahLst/>
                <a:cxnLst/>
                <a:rect l="l" t="t" r="r" b="b"/>
                <a:pathLst>
                  <a:path w="2353310" h="4121542">
                    <a:moveTo>
                      <a:pt x="784860" y="4054232"/>
                    </a:moveTo>
                    <a:cubicBezTo>
                      <a:pt x="905510" y="4094872"/>
                      <a:pt x="1042670" y="4121542"/>
                      <a:pt x="1177290" y="4121542"/>
                    </a:cubicBezTo>
                    <a:cubicBezTo>
                      <a:pt x="1311910" y="4121542"/>
                      <a:pt x="1441450" y="4098682"/>
                      <a:pt x="1560830" y="4058042"/>
                    </a:cubicBezTo>
                    <a:cubicBezTo>
                      <a:pt x="1563370" y="4056772"/>
                      <a:pt x="1565910" y="4056772"/>
                      <a:pt x="1568450" y="4055502"/>
                    </a:cubicBezTo>
                    <a:cubicBezTo>
                      <a:pt x="2016760" y="3892942"/>
                      <a:pt x="2346960" y="3463682"/>
                      <a:pt x="2353310" y="2958178"/>
                    </a:cubicBezTo>
                    <a:lnTo>
                      <a:pt x="2353310" y="0"/>
                    </a:lnTo>
                    <a:lnTo>
                      <a:pt x="0" y="0"/>
                    </a:lnTo>
                    <a:lnTo>
                      <a:pt x="0" y="2955945"/>
                    </a:lnTo>
                    <a:cubicBezTo>
                      <a:pt x="6350" y="3466222"/>
                      <a:pt x="331470" y="3895482"/>
                      <a:pt x="784860" y="4054232"/>
                    </a:cubicBezTo>
                    <a:close/>
                  </a:path>
                </a:pathLst>
              </a:custGeom>
              <a:solidFill>
                <a:srgbClr val="13B818"/>
              </a:solidFill>
            </p:spPr>
          </p:sp>
        </p:grpSp>
        <p:grpSp>
          <p:nvGrpSpPr>
            <p:cNvPr id="11" name="Group 11"/>
            <p:cNvGrpSpPr/>
            <p:nvPr/>
          </p:nvGrpSpPr>
          <p:grpSpPr>
            <a:xfrm rot="-4908769">
              <a:off x="3697516" y="-471096"/>
              <a:ext cx="1761069" cy="3963023"/>
              <a:chOff x="0" y="0"/>
              <a:chExt cx="2354580" cy="5298632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2353310" cy="5298632"/>
              </a:xfrm>
              <a:custGeom>
                <a:avLst/>
                <a:gdLst/>
                <a:ahLst/>
                <a:cxnLst/>
                <a:rect l="l" t="t" r="r" b="b"/>
                <a:pathLst>
                  <a:path w="2353310" h="5298632">
                    <a:moveTo>
                      <a:pt x="784860" y="5231322"/>
                    </a:moveTo>
                    <a:cubicBezTo>
                      <a:pt x="905510" y="5271962"/>
                      <a:pt x="1042670" y="5298632"/>
                      <a:pt x="1177290" y="5298632"/>
                    </a:cubicBezTo>
                    <a:cubicBezTo>
                      <a:pt x="1311910" y="5298632"/>
                      <a:pt x="1441450" y="5275772"/>
                      <a:pt x="1560830" y="5235132"/>
                    </a:cubicBezTo>
                    <a:cubicBezTo>
                      <a:pt x="1563370" y="5233862"/>
                      <a:pt x="1565910" y="5233862"/>
                      <a:pt x="1568450" y="5232592"/>
                    </a:cubicBezTo>
                    <a:cubicBezTo>
                      <a:pt x="2016760" y="5070032"/>
                      <a:pt x="2346960" y="4640772"/>
                      <a:pt x="2353310" y="4131646"/>
                    </a:cubicBezTo>
                    <a:lnTo>
                      <a:pt x="2353310" y="0"/>
                    </a:lnTo>
                    <a:lnTo>
                      <a:pt x="0" y="0"/>
                    </a:lnTo>
                    <a:lnTo>
                      <a:pt x="0" y="4128507"/>
                    </a:lnTo>
                    <a:cubicBezTo>
                      <a:pt x="6350" y="4643312"/>
                      <a:pt x="331470" y="5072572"/>
                      <a:pt x="784860" y="5231322"/>
                    </a:cubicBezTo>
                    <a:close/>
                  </a:path>
                </a:pathLst>
              </a:custGeom>
              <a:solidFill>
                <a:srgbClr val="13B818"/>
              </a:solidFill>
            </p:spPr>
          </p:sp>
        </p:grpSp>
        <p:sp>
          <p:nvSpPr>
            <p:cNvPr id="13" name="TextBox 13"/>
            <p:cNvSpPr txBox="1"/>
            <p:nvPr/>
          </p:nvSpPr>
          <p:spPr>
            <a:xfrm rot="470882">
              <a:off x="373961" y="799589"/>
              <a:ext cx="5793877" cy="11433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589"/>
                </a:lnSpc>
              </a:pPr>
              <a:r>
                <a:rPr lang="en-US" sz="5831" spc="1137">
                  <a:solidFill>
                    <a:srgbClr val="000000"/>
                  </a:solidFill>
                  <a:latin typeface="Archivo Black Bold"/>
                </a:rPr>
                <a:t>COFFEE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536347" y="2901892"/>
            <a:ext cx="4634806" cy="1666778"/>
            <a:chOff x="0" y="0"/>
            <a:chExt cx="6179742" cy="2222371"/>
          </a:xfrm>
        </p:grpSpPr>
        <p:grpSp>
          <p:nvGrpSpPr>
            <p:cNvPr id="15" name="Group 15"/>
            <p:cNvGrpSpPr/>
            <p:nvPr/>
          </p:nvGrpSpPr>
          <p:grpSpPr>
            <a:xfrm rot="5664818">
              <a:off x="723977" y="-544782"/>
              <a:ext cx="1761069" cy="3082639"/>
              <a:chOff x="0" y="0"/>
              <a:chExt cx="2354580" cy="4121542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2353310" cy="4121542"/>
              </a:xfrm>
              <a:custGeom>
                <a:avLst/>
                <a:gdLst/>
                <a:ahLst/>
                <a:cxnLst/>
                <a:rect l="l" t="t" r="r" b="b"/>
                <a:pathLst>
                  <a:path w="2353310" h="4121542">
                    <a:moveTo>
                      <a:pt x="784860" y="4054232"/>
                    </a:moveTo>
                    <a:cubicBezTo>
                      <a:pt x="905510" y="4094872"/>
                      <a:pt x="1042670" y="4121542"/>
                      <a:pt x="1177290" y="4121542"/>
                    </a:cubicBezTo>
                    <a:cubicBezTo>
                      <a:pt x="1311910" y="4121542"/>
                      <a:pt x="1441450" y="4098682"/>
                      <a:pt x="1560830" y="4058042"/>
                    </a:cubicBezTo>
                    <a:cubicBezTo>
                      <a:pt x="1563370" y="4056772"/>
                      <a:pt x="1565910" y="4056772"/>
                      <a:pt x="1568450" y="4055502"/>
                    </a:cubicBezTo>
                    <a:cubicBezTo>
                      <a:pt x="2016760" y="3892942"/>
                      <a:pt x="2346960" y="3463682"/>
                      <a:pt x="2353310" y="2958178"/>
                    </a:cubicBezTo>
                    <a:lnTo>
                      <a:pt x="2353310" y="0"/>
                    </a:lnTo>
                    <a:lnTo>
                      <a:pt x="0" y="0"/>
                    </a:lnTo>
                    <a:lnTo>
                      <a:pt x="0" y="2955945"/>
                    </a:lnTo>
                    <a:cubicBezTo>
                      <a:pt x="6350" y="3466222"/>
                      <a:pt x="331470" y="3895482"/>
                      <a:pt x="784860" y="4054232"/>
                    </a:cubicBezTo>
                    <a:close/>
                  </a:path>
                </a:pathLst>
              </a:custGeom>
              <a:solidFill>
                <a:srgbClr val="FF652D"/>
              </a:solidFill>
            </p:spPr>
          </p:sp>
        </p:grpSp>
        <p:grpSp>
          <p:nvGrpSpPr>
            <p:cNvPr id="17" name="Group 17"/>
            <p:cNvGrpSpPr/>
            <p:nvPr/>
          </p:nvGrpSpPr>
          <p:grpSpPr>
            <a:xfrm rot="-5135181">
              <a:off x="3694696" y="-315486"/>
              <a:ext cx="1761069" cy="3082639"/>
              <a:chOff x="0" y="0"/>
              <a:chExt cx="2354580" cy="4121542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2353310" cy="4121542"/>
              </a:xfrm>
              <a:custGeom>
                <a:avLst/>
                <a:gdLst/>
                <a:ahLst/>
                <a:cxnLst/>
                <a:rect l="l" t="t" r="r" b="b"/>
                <a:pathLst>
                  <a:path w="2353310" h="4121542">
                    <a:moveTo>
                      <a:pt x="784860" y="4054232"/>
                    </a:moveTo>
                    <a:cubicBezTo>
                      <a:pt x="905510" y="4094872"/>
                      <a:pt x="1042670" y="4121542"/>
                      <a:pt x="1177290" y="4121542"/>
                    </a:cubicBezTo>
                    <a:cubicBezTo>
                      <a:pt x="1311910" y="4121542"/>
                      <a:pt x="1441450" y="4098682"/>
                      <a:pt x="1560830" y="4058042"/>
                    </a:cubicBezTo>
                    <a:cubicBezTo>
                      <a:pt x="1563370" y="4056772"/>
                      <a:pt x="1565910" y="4056772"/>
                      <a:pt x="1568450" y="4055502"/>
                    </a:cubicBezTo>
                    <a:cubicBezTo>
                      <a:pt x="2016760" y="3892942"/>
                      <a:pt x="2346960" y="3463682"/>
                      <a:pt x="2353310" y="2958178"/>
                    </a:cubicBezTo>
                    <a:lnTo>
                      <a:pt x="2353310" y="0"/>
                    </a:lnTo>
                    <a:lnTo>
                      <a:pt x="0" y="0"/>
                    </a:lnTo>
                    <a:lnTo>
                      <a:pt x="0" y="2955945"/>
                    </a:lnTo>
                    <a:cubicBezTo>
                      <a:pt x="6350" y="3466222"/>
                      <a:pt x="331470" y="3895482"/>
                      <a:pt x="784860" y="4054232"/>
                    </a:cubicBezTo>
                    <a:close/>
                  </a:path>
                </a:pathLst>
              </a:custGeom>
              <a:solidFill>
                <a:srgbClr val="FF652D"/>
              </a:solidFill>
            </p:spPr>
          </p:sp>
        </p:grpSp>
        <p:sp>
          <p:nvSpPr>
            <p:cNvPr id="19" name="TextBox 19"/>
            <p:cNvSpPr txBox="1"/>
            <p:nvPr/>
          </p:nvSpPr>
          <p:spPr>
            <a:xfrm rot="221797">
              <a:off x="141082" y="542771"/>
              <a:ext cx="5793877" cy="11433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589"/>
                </a:lnSpc>
              </a:pPr>
              <a:r>
                <a:rPr lang="en-US" sz="5831" spc="1137">
                  <a:solidFill>
                    <a:srgbClr val="000000"/>
                  </a:solidFill>
                  <a:latin typeface="Archivo Black Bold"/>
                </a:rPr>
                <a:t>SNACK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7392677" y="2601003"/>
            <a:ext cx="9131535" cy="5107442"/>
            <a:chOff x="0" y="0"/>
            <a:chExt cx="12175381" cy="6809923"/>
          </a:xfrm>
        </p:grpSpPr>
        <p:grpSp>
          <p:nvGrpSpPr>
            <p:cNvPr id="21" name="Group 21"/>
            <p:cNvGrpSpPr/>
            <p:nvPr/>
          </p:nvGrpSpPr>
          <p:grpSpPr>
            <a:xfrm>
              <a:off x="0" y="3758520"/>
              <a:ext cx="12009188" cy="1444861"/>
              <a:chOff x="0" y="0"/>
              <a:chExt cx="4381765" cy="527183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4381765" cy="527183"/>
              </a:xfrm>
              <a:custGeom>
                <a:avLst/>
                <a:gdLst/>
                <a:ahLst/>
                <a:cxnLst/>
                <a:rect l="l" t="t" r="r" b="b"/>
                <a:pathLst>
                  <a:path w="4381765" h="527183">
                    <a:moveTo>
                      <a:pt x="0" y="0"/>
                    </a:moveTo>
                    <a:lnTo>
                      <a:pt x="4381765" y="0"/>
                    </a:lnTo>
                    <a:lnTo>
                      <a:pt x="4381765" y="527183"/>
                    </a:lnTo>
                    <a:lnTo>
                      <a:pt x="0" y="527183"/>
                    </a:lnTo>
                    <a:close/>
                  </a:path>
                </a:pathLst>
              </a:custGeom>
              <a:solidFill>
                <a:srgbClr val="8B97FD"/>
              </a:solidFill>
            </p:spPr>
          </p:sp>
        </p:grpSp>
        <p:sp>
          <p:nvSpPr>
            <p:cNvPr id="23" name="TextBox 23"/>
            <p:cNvSpPr txBox="1"/>
            <p:nvPr/>
          </p:nvSpPr>
          <p:spPr>
            <a:xfrm>
              <a:off x="0" y="142875"/>
              <a:ext cx="12175381" cy="301585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500"/>
                </a:lnSpc>
              </a:pPr>
              <a:r>
                <a:rPr lang="en-US" sz="8500">
                  <a:solidFill>
                    <a:srgbClr val="000000"/>
                  </a:solidFill>
                  <a:latin typeface="Archivo Black"/>
                </a:rPr>
                <a:t>TAKE BREAKS IN BETWEEN.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424570" y="4200180"/>
              <a:ext cx="11160047" cy="5805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300"/>
                </a:lnSpc>
              </a:pPr>
              <a:r>
                <a:rPr lang="en-US" sz="3000">
                  <a:solidFill>
                    <a:srgbClr val="000000"/>
                  </a:solidFill>
                  <a:latin typeface="Archivo Black"/>
                </a:rPr>
                <a:t>Let your MIND REST AND RECHARGE.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5664844"/>
              <a:ext cx="12009188" cy="11450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500"/>
                </a:lnSpc>
              </a:pPr>
              <a:r>
                <a:rPr lang="en-US" sz="2500" spc="50">
                  <a:solidFill>
                    <a:srgbClr val="000000"/>
                  </a:solidFill>
                  <a:latin typeface="Muli Regular"/>
                </a:rPr>
                <a:t>Stretch, hug your pet, water your plants,</a:t>
              </a:r>
            </a:p>
            <a:p>
              <a:pPr>
                <a:lnSpc>
                  <a:spcPts val="3500"/>
                </a:lnSpc>
              </a:pPr>
              <a:r>
                <a:rPr lang="en-US" sz="2500" spc="50">
                  <a:solidFill>
                    <a:srgbClr val="000000"/>
                  </a:solidFill>
                  <a:latin typeface="Muli Regular"/>
                </a:rPr>
                <a:t>have a quick snack, or make a cup of coffee.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48669" y="1290817"/>
            <a:ext cx="7325580" cy="6490143"/>
            <a:chOff x="0" y="0"/>
            <a:chExt cx="9767440" cy="8653524"/>
          </a:xfrm>
        </p:grpSpPr>
        <p:sp>
          <p:nvSpPr>
            <p:cNvPr id="3" name="TextBox 3"/>
            <p:cNvSpPr txBox="1"/>
            <p:nvPr/>
          </p:nvSpPr>
          <p:spPr>
            <a:xfrm>
              <a:off x="0" y="142875"/>
              <a:ext cx="9546176" cy="445128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8500"/>
                </a:lnSpc>
              </a:pPr>
              <a:r>
                <a:rPr lang="en-US" sz="8500">
                  <a:solidFill>
                    <a:srgbClr val="000000"/>
                  </a:solidFill>
                  <a:latin typeface="Archivo Black"/>
                </a:rPr>
                <a:t>SPEAK UP AND ASK FOR HELP.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5338249"/>
              <a:ext cx="9767440" cy="331527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300"/>
                </a:lnSpc>
              </a:pPr>
              <a:r>
                <a:rPr lang="en-US" sz="3000">
                  <a:solidFill>
                    <a:srgbClr val="000000"/>
                  </a:solidFill>
                  <a:latin typeface="Muli Bold"/>
                </a:rPr>
                <a:t>When things get tough,</a:t>
              </a:r>
            </a:p>
            <a:p>
              <a:pPr>
                <a:lnSpc>
                  <a:spcPts val="3300"/>
                </a:lnSpc>
              </a:pPr>
              <a:r>
                <a:rPr lang="en-US" sz="3000">
                  <a:solidFill>
                    <a:srgbClr val="FF652D"/>
                  </a:solidFill>
                  <a:latin typeface="Muli Bold"/>
                </a:rPr>
                <a:t>don't just push it</a:t>
              </a:r>
              <a:r>
                <a:rPr lang="en-US" sz="3000">
                  <a:solidFill>
                    <a:srgbClr val="000000"/>
                  </a:solidFill>
                  <a:latin typeface="Muli Bold"/>
                </a:rPr>
                <a:t>.</a:t>
              </a:r>
            </a:p>
            <a:p>
              <a:pPr>
                <a:lnSpc>
                  <a:spcPts val="3300"/>
                </a:lnSpc>
              </a:pPr>
              <a:endParaRPr/>
            </a:p>
            <a:p>
              <a:pPr>
                <a:lnSpc>
                  <a:spcPts val="3300"/>
                </a:lnSpc>
              </a:pPr>
              <a:r>
                <a:rPr lang="en-US" sz="3000">
                  <a:solidFill>
                    <a:srgbClr val="000000"/>
                  </a:solidFill>
                  <a:latin typeface="Muli Bold"/>
                </a:rPr>
                <a:t>Ask your parents, reach out to your teacher, or seek the help of your classmates.</a:t>
              </a:r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801473" y="8649089"/>
            <a:ext cx="10352446" cy="4274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00"/>
              </a:lnSpc>
            </a:pPr>
            <a:r>
              <a:rPr lang="en-US" sz="2500" spc="50">
                <a:solidFill>
                  <a:srgbClr val="000000"/>
                </a:solidFill>
                <a:latin typeface="Muli Regular"/>
              </a:rPr>
              <a:t>Support will always be available as long as we ask for it.</a:t>
            </a: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 rot="1094005">
            <a:off x="10777305" y="3283947"/>
            <a:ext cx="5007156" cy="4943428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 rot="-128260">
            <a:off x="9195010" y="2969388"/>
            <a:ext cx="2787045" cy="2787045"/>
            <a:chOff x="0" y="0"/>
            <a:chExt cx="3716060" cy="3716060"/>
          </a:xfrm>
        </p:grpSpPr>
        <p:grpSp>
          <p:nvGrpSpPr>
            <p:cNvPr id="8" name="Group 8"/>
            <p:cNvGrpSpPr/>
            <p:nvPr/>
          </p:nvGrpSpPr>
          <p:grpSpPr>
            <a:xfrm rot="-1455603">
              <a:off x="453165" y="453165"/>
              <a:ext cx="2809729" cy="2809729"/>
              <a:chOff x="0" y="0"/>
              <a:chExt cx="6350000" cy="635000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FFDF2B"/>
              </a:solidFill>
            </p:spPr>
          </p:sp>
        </p:grpSp>
        <p:sp>
          <p:nvSpPr>
            <p:cNvPr id="10" name="TextBox 10"/>
            <p:cNvSpPr txBox="1"/>
            <p:nvPr/>
          </p:nvSpPr>
          <p:spPr>
            <a:xfrm rot="-1455603">
              <a:off x="1147221" y="617253"/>
              <a:ext cx="1202918" cy="26760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5219"/>
                </a:lnSpc>
              </a:pPr>
              <a:r>
                <a:rPr lang="en-US" sz="13835">
                  <a:solidFill>
                    <a:srgbClr val="000000"/>
                  </a:solidFill>
                  <a:latin typeface="Archivo Black"/>
                </a:rPr>
                <a:t>?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 rot="432037">
            <a:off x="11514847" y="1771649"/>
            <a:ext cx="4251582" cy="2146258"/>
            <a:chOff x="0" y="0"/>
            <a:chExt cx="5668775" cy="2861677"/>
          </a:xfrm>
        </p:grpSpPr>
        <p:grpSp>
          <p:nvGrpSpPr>
            <p:cNvPr id="12" name="Group 12"/>
            <p:cNvGrpSpPr/>
            <p:nvPr/>
          </p:nvGrpSpPr>
          <p:grpSpPr>
            <a:xfrm rot="5664818">
              <a:off x="1007227" y="-757923"/>
              <a:ext cx="2450072" cy="4288695"/>
              <a:chOff x="0" y="0"/>
              <a:chExt cx="2354580" cy="4121542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353310" cy="4121542"/>
              </a:xfrm>
              <a:custGeom>
                <a:avLst/>
                <a:gdLst/>
                <a:ahLst/>
                <a:cxnLst/>
                <a:rect l="l" t="t" r="r" b="b"/>
                <a:pathLst>
                  <a:path w="2353310" h="4121542">
                    <a:moveTo>
                      <a:pt x="784860" y="4054232"/>
                    </a:moveTo>
                    <a:cubicBezTo>
                      <a:pt x="905510" y="4094872"/>
                      <a:pt x="1042670" y="4121542"/>
                      <a:pt x="1177290" y="4121542"/>
                    </a:cubicBezTo>
                    <a:cubicBezTo>
                      <a:pt x="1311910" y="4121542"/>
                      <a:pt x="1441450" y="4098682"/>
                      <a:pt x="1560830" y="4058042"/>
                    </a:cubicBezTo>
                    <a:cubicBezTo>
                      <a:pt x="1563370" y="4056772"/>
                      <a:pt x="1565910" y="4056772"/>
                      <a:pt x="1568450" y="4055502"/>
                    </a:cubicBezTo>
                    <a:cubicBezTo>
                      <a:pt x="2016760" y="3892942"/>
                      <a:pt x="2346960" y="3463682"/>
                      <a:pt x="2353310" y="2958178"/>
                    </a:cubicBezTo>
                    <a:lnTo>
                      <a:pt x="2353310" y="0"/>
                    </a:lnTo>
                    <a:lnTo>
                      <a:pt x="0" y="0"/>
                    </a:lnTo>
                    <a:lnTo>
                      <a:pt x="0" y="2955945"/>
                    </a:lnTo>
                    <a:cubicBezTo>
                      <a:pt x="6350" y="3466222"/>
                      <a:pt x="331470" y="3895482"/>
                      <a:pt x="784860" y="4054232"/>
                    </a:cubicBezTo>
                    <a:close/>
                  </a:path>
                </a:pathLst>
              </a:custGeom>
              <a:solidFill>
                <a:srgbClr val="FF652D"/>
              </a:solidFill>
            </p:spPr>
          </p:sp>
        </p:grpSp>
        <p:grpSp>
          <p:nvGrpSpPr>
            <p:cNvPr id="14" name="Group 14"/>
            <p:cNvGrpSpPr/>
            <p:nvPr/>
          </p:nvGrpSpPr>
          <p:grpSpPr>
            <a:xfrm rot="-5135181">
              <a:off x="2211476" y="-669095"/>
              <a:ext cx="2450072" cy="4288695"/>
              <a:chOff x="0" y="0"/>
              <a:chExt cx="2354580" cy="4121542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2353310" cy="4121542"/>
              </a:xfrm>
              <a:custGeom>
                <a:avLst/>
                <a:gdLst/>
                <a:ahLst/>
                <a:cxnLst/>
                <a:rect l="l" t="t" r="r" b="b"/>
                <a:pathLst>
                  <a:path w="2353310" h="4121542">
                    <a:moveTo>
                      <a:pt x="784860" y="4054232"/>
                    </a:moveTo>
                    <a:cubicBezTo>
                      <a:pt x="905510" y="4094872"/>
                      <a:pt x="1042670" y="4121542"/>
                      <a:pt x="1177290" y="4121542"/>
                    </a:cubicBezTo>
                    <a:cubicBezTo>
                      <a:pt x="1311910" y="4121542"/>
                      <a:pt x="1441450" y="4098682"/>
                      <a:pt x="1560830" y="4058042"/>
                    </a:cubicBezTo>
                    <a:cubicBezTo>
                      <a:pt x="1563370" y="4056772"/>
                      <a:pt x="1565910" y="4056772"/>
                      <a:pt x="1568450" y="4055502"/>
                    </a:cubicBezTo>
                    <a:cubicBezTo>
                      <a:pt x="2016760" y="3892942"/>
                      <a:pt x="2346960" y="3463682"/>
                      <a:pt x="2353310" y="2958178"/>
                    </a:cubicBezTo>
                    <a:lnTo>
                      <a:pt x="2353310" y="0"/>
                    </a:lnTo>
                    <a:lnTo>
                      <a:pt x="0" y="0"/>
                    </a:lnTo>
                    <a:lnTo>
                      <a:pt x="0" y="2955945"/>
                    </a:lnTo>
                    <a:cubicBezTo>
                      <a:pt x="6350" y="3466222"/>
                      <a:pt x="331470" y="3895482"/>
                      <a:pt x="784860" y="4054232"/>
                    </a:cubicBezTo>
                    <a:close/>
                  </a:path>
                </a:pathLst>
              </a:custGeom>
              <a:solidFill>
                <a:srgbClr val="FF652D"/>
              </a:solidFill>
            </p:spPr>
          </p:sp>
        </p:grpSp>
        <p:sp>
          <p:nvSpPr>
            <p:cNvPr id="16" name="TextBox 16"/>
            <p:cNvSpPr txBox="1"/>
            <p:nvPr/>
          </p:nvSpPr>
          <p:spPr>
            <a:xfrm rot="221797">
              <a:off x="199164" y="666522"/>
              <a:ext cx="5183704" cy="158656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167"/>
                </a:lnSpc>
              </a:pPr>
              <a:r>
                <a:rPr lang="en-US" sz="8112" spc="1582">
                  <a:solidFill>
                    <a:srgbClr val="000000"/>
                  </a:solidFill>
                  <a:latin typeface="Archivo Black Bold"/>
                </a:rPr>
                <a:t>ASK</a:t>
              </a:r>
            </a:p>
          </p:txBody>
        </p:sp>
      </p:grpSp>
      <p:sp>
        <p:nvSpPr>
          <p:cNvPr id="17" name="AutoShape 17"/>
          <p:cNvSpPr/>
          <p:nvPr/>
        </p:nvSpPr>
        <p:spPr>
          <a:xfrm>
            <a:off x="1448669" y="8841877"/>
            <a:ext cx="984815" cy="89470"/>
          </a:xfrm>
          <a:prstGeom prst="rect">
            <a:avLst/>
          </a:prstGeom>
          <a:solidFill>
            <a:srgbClr val="000000"/>
          </a:solidFill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 rot="978540">
            <a:off x="15020627" y="6081779"/>
            <a:ext cx="3604380" cy="3361903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5259432" y="2991727"/>
            <a:ext cx="7769137" cy="4113046"/>
            <a:chOff x="0" y="0"/>
            <a:chExt cx="10358849" cy="5484062"/>
          </a:xfrm>
        </p:grpSpPr>
        <p:sp>
          <p:nvSpPr>
            <p:cNvPr id="4" name="TextBox 4"/>
            <p:cNvSpPr txBox="1"/>
            <p:nvPr/>
          </p:nvSpPr>
          <p:spPr>
            <a:xfrm>
              <a:off x="0" y="152400"/>
              <a:ext cx="10358849" cy="30063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499"/>
                </a:lnSpc>
              </a:pPr>
              <a:r>
                <a:rPr lang="en-US" sz="8500">
                  <a:solidFill>
                    <a:srgbClr val="000000"/>
                  </a:solidFill>
                  <a:latin typeface="Archivo Black"/>
                </a:rPr>
                <a:t>WRITE</a:t>
              </a:r>
            </a:p>
            <a:p>
              <a:pPr algn="ctr">
                <a:lnSpc>
                  <a:spcPts val="8500"/>
                </a:lnSpc>
              </a:pPr>
              <a:r>
                <a:rPr lang="en-US" sz="8500">
                  <a:solidFill>
                    <a:srgbClr val="000000"/>
                  </a:solidFill>
                  <a:latin typeface="Archivo Black"/>
                </a:rPr>
                <a:t>IT DOWN.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3747923"/>
              <a:ext cx="10358849" cy="173613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500"/>
                </a:lnSpc>
                <a:spcBef>
                  <a:spcPct val="0"/>
                </a:spcBef>
              </a:pPr>
              <a:r>
                <a:rPr lang="en-US" sz="2500" u="none" spc="50">
                  <a:solidFill>
                    <a:srgbClr val="000000"/>
                  </a:solidFill>
                  <a:latin typeface="Muli Regular"/>
                </a:rPr>
                <a:t>Use a journal to track your progress or any questions you might want to ask your teacher about the lessons in class.</a:t>
              </a:r>
            </a:p>
          </p:txBody>
        </p:sp>
      </p:grpSp>
      <p:grpSp>
        <p:nvGrpSpPr>
          <p:cNvPr id="6" name="Group 6"/>
          <p:cNvGrpSpPr/>
          <p:nvPr/>
        </p:nvGrpSpPr>
        <p:grpSpPr>
          <a:xfrm rot="780073">
            <a:off x="14629409" y="1965269"/>
            <a:ext cx="2846811" cy="2846811"/>
            <a:chOff x="0" y="0"/>
            <a:chExt cx="3795748" cy="3795748"/>
          </a:xfrm>
        </p:grpSpPr>
        <p:grpSp>
          <p:nvGrpSpPr>
            <p:cNvPr id="7" name="Group 7"/>
            <p:cNvGrpSpPr/>
            <p:nvPr/>
          </p:nvGrpSpPr>
          <p:grpSpPr>
            <a:xfrm>
              <a:off x="0" y="0"/>
              <a:ext cx="3795748" cy="3795748"/>
              <a:chOff x="0" y="0"/>
              <a:chExt cx="6350000" cy="635000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13B818"/>
              </a:solidFill>
            </p:spPr>
          </p:sp>
        </p:grpSp>
        <p:pic>
          <p:nvPicPr>
            <p:cNvPr id="9" name="Picture 9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>
            <a:xfrm>
              <a:off x="714948" y="745059"/>
              <a:ext cx="2365851" cy="2305629"/>
            </a:xfrm>
            <a:prstGeom prst="rect">
              <a:avLst/>
            </a:prstGeom>
          </p:spPr>
        </p:pic>
      </p:grpSp>
      <p:pic>
        <p:nvPicPr>
          <p:cNvPr id="10" name="Picture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 rot="-1459943">
            <a:off x="1105207" y="2471134"/>
            <a:ext cx="2925727" cy="2925727"/>
          </a:xfrm>
          <a:prstGeom prst="rect">
            <a:avLst/>
          </a:prstGeom>
        </p:spPr>
      </p:pic>
      <p:grpSp>
        <p:nvGrpSpPr>
          <p:cNvPr id="11" name="Group 11"/>
          <p:cNvGrpSpPr/>
          <p:nvPr/>
        </p:nvGrpSpPr>
        <p:grpSpPr>
          <a:xfrm>
            <a:off x="13343259" y="1028700"/>
            <a:ext cx="2555690" cy="3210326"/>
            <a:chOff x="0" y="0"/>
            <a:chExt cx="3407587" cy="4280435"/>
          </a:xfrm>
        </p:grpSpPr>
        <p:grpSp>
          <p:nvGrpSpPr>
            <p:cNvPr id="12" name="Group 12"/>
            <p:cNvGrpSpPr/>
            <p:nvPr/>
          </p:nvGrpSpPr>
          <p:grpSpPr>
            <a:xfrm rot="1090134">
              <a:off x="406221" y="377965"/>
              <a:ext cx="2653774" cy="2653774"/>
              <a:chOff x="0" y="0"/>
              <a:chExt cx="6350000" cy="635000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8B97FD"/>
              </a:solidFill>
            </p:spPr>
          </p:sp>
        </p:grpSp>
        <p:sp>
          <p:nvSpPr>
            <p:cNvPr id="14" name="TextBox 14"/>
            <p:cNvSpPr txBox="1"/>
            <p:nvPr/>
          </p:nvSpPr>
          <p:spPr>
            <a:xfrm rot="1090134">
              <a:off x="587963" y="250670"/>
              <a:ext cx="1136149" cy="39512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2471"/>
                </a:lnSpc>
              </a:pPr>
              <a:r>
                <a:rPr lang="en-US" sz="20428">
                  <a:solidFill>
                    <a:srgbClr val="000000"/>
                  </a:solidFill>
                  <a:latin typeface="Archivo Black"/>
                </a:rPr>
                <a:t>*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381286" y="5143500"/>
            <a:ext cx="2555690" cy="3210326"/>
            <a:chOff x="0" y="0"/>
            <a:chExt cx="3407587" cy="4280435"/>
          </a:xfrm>
        </p:grpSpPr>
        <p:grpSp>
          <p:nvGrpSpPr>
            <p:cNvPr id="16" name="Group 16"/>
            <p:cNvGrpSpPr/>
            <p:nvPr/>
          </p:nvGrpSpPr>
          <p:grpSpPr>
            <a:xfrm rot="1090134">
              <a:off x="406221" y="377965"/>
              <a:ext cx="2653774" cy="2653774"/>
              <a:chOff x="0" y="0"/>
              <a:chExt cx="6350000" cy="6350000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14167" y="0"/>
                <a:ext cx="6321665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21665" h="6350000">
                    <a:moveTo>
                      <a:pt x="3160833" y="0"/>
                    </a:moveTo>
                    <a:lnTo>
                      <a:pt x="3160833" y="0"/>
                    </a:lnTo>
                    <a:cubicBezTo>
                      <a:pt x="4908795" y="7817"/>
                      <a:pt x="6321666" y="1427021"/>
                      <a:pt x="6321666" y="3175000"/>
                    </a:cubicBezTo>
                    <a:cubicBezTo>
                      <a:pt x="6321666" y="4922979"/>
                      <a:pt x="4908795" y="6342183"/>
                      <a:pt x="3160833" y="6350000"/>
                    </a:cubicBezTo>
                    <a:cubicBezTo>
                      <a:pt x="1412871" y="6342183"/>
                      <a:pt x="0" y="4922979"/>
                      <a:pt x="0" y="3175000"/>
                    </a:cubicBezTo>
                    <a:cubicBezTo>
                      <a:pt x="0" y="1427021"/>
                      <a:pt x="1412871" y="7817"/>
                      <a:pt x="3160833" y="0"/>
                    </a:cubicBezTo>
                    <a:close/>
                  </a:path>
                </a:pathLst>
              </a:custGeom>
              <a:solidFill>
                <a:srgbClr val="13B818"/>
              </a:solidFill>
            </p:spPr>
          </p:sp>
        </p:grpSp>
        <p:sp>
          <p:nvSpPr>
            <p:cNvPr id="18" name="TextBox 18"/>
            <p:cNvSpPr txBox="1"/>
            <p:nvPr/>
          </p:nvSpPr>
          <p:spPr>
            <a:xfrm rot="1090134">
              <a:off x="587963" y="250670"/>
              <a:ext cx="1136149" cy="39512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2471"/>
                </a:lnSpc>
              </a:pPr>
              <a:r>
                <a:rPr lang="en-US" sz="20428">
                  <a:solidFill>
                    <a:srgbClr val="000000"/>
                  </a:solidFill>
                  <a:latin typeface="Archivo Black"/>
                </a:rPr>
                <a:t>*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Custom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Archivo Black Bold</vt:lpstr>
      <vt:lpstr>Archivo Black</vt:lpstr>
      <vt:lpstr>Muli Regular</vt:lpstr>
      <vt:lpstr>Muli Bold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 you</dc:title>
  <cp:lastModifiedBy>Elvira</cp:lastModifiedBy>
  <cp:revision>2</cp:revision>
  <dcterms:created xsi:type="dcterms:W3CDTF">2006-08-16T00:00:00Z</dcterms:created>
  <dcterms:modified xsi:type="dcterms:W3CDTF">2020-09-18T13:51:04Z</dcterms:modified>
  <dc:identifier>DAEIDfuqZqE</dc:identifier>
</cp:coreProperties>
</file>