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Obnavljanje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gradiva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2309" y="362309"/>
                <a:ext cx="5141344" cy="5367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400" dirty="0" smtClean="0"/>
                  <a:t>Riješiti </a:t>
                </a:r>
                <a:r>
                  <a:rPr lang="en-US" sz="2400" dirty="0" err="1" smtClean="0"/>
                  <a:t>jednačine</a:t>
                </a:r>
                <a:r>
                  <a:rPr lang="en-US" sz="2400" dirty="0" smtClean="0"/>
                  <a:t>:</a:t>
                </a:r>
              </a:p>
              <a:p>
                <a:endParaRPr lang="en-US" sz="2400" dirty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−3=7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362309"/>
                <a:ext cx="5141344" cy="5367110"/>
              </a:xfrm>
              <a:prstGeom prst="rect">
                <a:avLst/>
              </a:prstGeom>
              <a:blipFill rotWithShape="0">
                <a:blip r:embed="rId2"/>
                <a:stretch>
                  <a:fillRect l="-1777" t="-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1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9111" y="642668"/>
                <a:ext cx="5105400" cy="261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</a:t>
                </a:r>
                <a:r>
                  <a:rPr lang="en-US" sz="2800" dirty="0" smtClean="0"/>
                  <a:t>. </a:t>
                </a:r>
                <a:r>
                  <a:rPr lang="en-US" sz="2800" dirty="0" err="1" smtClean="0"/>
                  <a:t>Riješiti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jednačine</a:t>
                </a:r>
                <a:r>
                  <a:rPr lang="en-US" sz="2800" dirty="0" smtClean="0"/>
                  <a:t>:</a:t>
                </a:r>
              </a:p>
              <a:p>
                <a:endParaRPr lang="en-US" sz="28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+3=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11" y="642668"/>
                <a:ext cx="5105400" cy="2614305"/>
              </a:xfrm>
              <a:prstGeom prst="rect">
                <a:avLst/>
              </a:prstGeom>
              <a:blipFill rotWithShape="0">
                <a:blip r:embed="rId2"/>
                <a:stretch>
                  <a:fillRect l="-2509" t="-23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52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9080" y="472440"/>
                <a:ext cx="448056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2</a:t>
                </a:r>
                <a:r>
                  <a:rPr lang="en-US" sz="3200" dirty="0" smtClean="0"/>
                  <a:t>. </a:t>
                </a:r>
                <a:r>
                  <a:rPr lang="en-US" sz="3200" dirty="0" err="1" smtClean="0"/>
                  <a:t>Riješiti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jednačine</a:t>
                </a:r>
                <a:r>
                  <a:rPr lang="en-US" sz="3200" dirty="0" smtClean="0"/>
                  <a:t>:</a:t>
                </a:r>
              </a:p>
              <a:p>
                <a:endParaRPr lang="en-US" sz="32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3200" dirty="0" smtClean="0"/>
              </a:p>
              <a:p>
                <a:pPr marL="342900" indent="-342900">
                  <a:buAutoNum type="alphaLcParenR"/>
                </a:pPr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472440"/>
                <a:ext cx="4480560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3537" t="-1752" r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30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35280" y="609600"/>
                <a:ext cx="6004560" cy="2302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2. </a:t>
                </a:r>
                <a:r>
                  <a:rPr lang="en-US" sz="2800" dirty="0" err="1" smtClean="0"/>
                  <a:t>Riješiti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jednačine</a:t>
                </a:r>
                <a:r>
                  <a:rPr lang="en-US" sz="2800" dirty="0" smtClean="0"/>
                  <a:t>:</a:t>
                </a:r>
              </a:p>
              <a:p>
                <a:endParaRPr lang="en-US" sz="28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609600"/>
                <a:ext cx="6004560" cy="2302233"/>
              </a:xfrm>
              <a:prstGeom prst="rect">
                <a:avLst/>
              </a:prstGeom>
              <a:blipFill rotWithShape="0">
                <a:blip r:embed="rId2"/>
                <a:stretch>
                  <a:fillRect l="-2030" t="-2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28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89913" y="574807"/>
                <a:ext cx="5898743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3. </a:t>
                </a:r>
                <a:r>
                  <a:rPr lang="en-US" sz="2800" dirty="0" err="1" smtClean="0"/>
                  <a:t>Skicirati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grafik</a:t>
                </a:r>
                <a:r>
                  <a:rPr lang="en-US" sz="2800" dirty="0"/>
                  <a:t> </a:t>
                </a:r>
                <a:r>
                  <a:rPr lang="en-US" sz="2800" dirty="0" err="1" smtClean="0"/>
                  <a:t>funkcije</a:t>
                </a:r>
                <a:r>
                  <a:rPr lang="en-US" sz="2800" dirty="0" smtClean="0"/>
                  <a:t>:</a:t>
                </a:r>
              </a:p>
              <a:p>
                <a:endParaRPr lang="en-US" sz="28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800" b="0" dirty="0" smtClean="0"/>
              </a:p>
              <a:p>
                <a:pPr marL="342900" indent="-342900">
                  <a:buAutoNum type="alphaLcParenR"/>
                </a:pPr>
                <a:endParaRPr lang="en-US" sz="28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=−3−</m:t>
                    </m:r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13" y="574807"/>
                <a:ext cx="5898743" cy="3108543"/>
              </a:xfrm>
              <a:prstGeom prst="rect">
                <a:avLst/>
              </a:prstGeom>
              <a:blipFill rotWithShape="0">
                <a:blip r:embed="rId2"/>
                <a:stretch>
                  <a:fillRect l="-2169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5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903" y="577970"/>
            <a:ext cx="7977847" cy="48307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32052" y="5719313"/>
                <a:ext cx="36921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052" y="5719313"/>
                <a:ext cx="36921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48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0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392" y="171278"/>
            <a:ext cx="8681677" cy="59017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985403" y="6167888"/>
                <a:ext cx="4149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=2−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403" y="6167888"/>
                <a:ext cx="41493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32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4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131" y="138023"/>
            <a:ext cx="7625745" cy="55687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067350" y="5952228"/>
                <a:ext cx="4149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Grafik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=−3−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350" y="5952228"/>
                <a:ext cx="414930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7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1652</TotalTime>
  <Words>56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Cambria Math</vt:lpstr>
      <vt:lpstr>Franklin Gothic Medium</vt:lpstr>
      <vt:lpstr>Rockwell</vt:lpstr>
      <vt:lpstr>Rockwell Condensed</vt:lpstr>
      <vt:lpstr>Wingdings</vt:lpstr>
      <vt:lpstr>Wood Type</vt:lpstr>
      <vt:lpstr>Obnavljanje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144</cp:revision>
  <dcterms:created xsi:type="dcterms:W3CDTF">2020-11-08T09:24:49Z</dcterms:created>
  <dcterms:modified xsi:type="dcterms:W3CDTF">2021-04-20T21:09:44Z</dcterms:modified>
</cp:coreProperties>
</file>