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F09AD6-B908-47D5-963B-7A16D50B7FA9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079B35-A15D-4146-AC1F-832F51A8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r-Latn-ME" dirty="0" smtClean="0"/>
              <a:t>tepen čiji je izložilac cio broj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Z</a:t>
            </a:r>
            <a:r>
              <a:rPr lang="sr-Latn-ME" sz="2400" b="1" dirty="0" smtClean="0"/>
              <a:t>a domaći: </a:t>
            </a:r>
          </a:p>
          <a:p>
            <a:endParaRPr lang="sr-Latn-ME" sz="2400" dirty="0" smtClean="0"/>
          </a:p>
          <a:p>
            <a:r>
              <a:rPr lang="en-US" sz="2400" dirty="0" smtClean="0"/>
              <a:t>Z</a:t>
            </a:r>
            <a:r>
              <a:rPr lang="sr-Latn-ME" sz="2400" dirty="0" smtClean="0"/>
              <a:t>birka zadataka VENE; </a:t>
            </a:r>
          </a:p>
          <a:p>
            <a:r>
              <a:rPr lang="sr-Latn-ME" sz="2400" dirty="0" smtClean="0"/>
              <a:t>Strana 11;</a:t>
            </a:r>
          </a:p>
          <a:p>
            <a:r>
              <a:rPr lang="sr-Latn-ME" sz="2400" dirty="0" smtClean="0"/>
              <a:t>Zadaci: 2, 3, 5.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U</a:t>
            </a:r>
            <a:r>
              <a:rPr lang="sr-Latn-ME" sz="2400" b="1" dirty="0" smtClean="0"/>
              <a:t>putstvo: </a:t>
            </a:r>
            <a:r>
              <a:rPr lang="sr-Latn-ME" sz="2400" dirty="0" smtClean="0"/>
              <a:t>Za izradu zadataka koristiti svojstva.</a:t>
            </a:r>
            <a:endParaRPr lang="en-U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sr-Latn-ME" sz="2400" dirty="0" smtClean="0"/>
              <a:t>ko je                                     , onda:</a:t>
            </a:r>
          </a:p>
          <a:p>
            <a:endParaRPr lang="sr-Latn-ME" sz="2400" dirty="0"/>
          </a:p>
          <a:p>
            <a:endParaRPr lang="sr-Latn-ME" sz="2400" dirty="0" smtClean="0"/>
          </a:p>
          <a:p>
            <a:endParaRPr lang="sr-Latn-ME" sz="2400" dirty="0"/>
          </a:p>
          <a:p>
            <a:r>
              <a:rPr lang="en-US" sz="2400" dirty="0" smtClean="0"/>
              <a:t>A</a:t>
            </a:r>
            <a:r>
              <a:rPr lang="sr-Latn-ME" sz="2400" dirty="0" smtClean="0"/>
              <a:t>ko su                                                            , onda: </a:t>
            </a:r>
          </a:p>
          <a:p>
            <a:endParaRPr lang="sr-Latn-ME" sz="2400" dirty="0"/>
          </a:p>
          <a:p>
            <a:r>
              <a:rPr lang="sr-Latn-ME" sz="2400" dirty="0" smtClean="0"/>
              <a:t> 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475656" y="476672"/>
          <a:ext cx="3074764" cy="46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396800" imgH="203040" progId="Equation.3">
                  <p:embed/>
                </p:oleObj>
              </mc:Choice>
              <mc:Fallback>
                <p:oleObj name="Equation" r:id="rId3" imgW="13968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76672"/>
                        <a:ext cx="3074764" cy="461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5775" y="1052513"/>
          <a:ext cx="47879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1701720" imgH="393480" progId="Equation.3">
                  <p:embed/>
                </p:oleObj>
              </mc:Choice>
              <mc:Fallback>
                <p:oleObj name="Equation" r:id="rId5" imgW="17017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1052513"/>
                        <a:ext cx="47879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47664" y="1916832"/>
          <a:ext cx="511256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7" imgW="2145960" imgH="203040" progId="Equation.3">
                  <p:embed/>
                </p:oleObj>
              </mc:Choice>
              <mc:Fallback>
                <p:oleObj name="Equation" r:id="rId7" imgW="21459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916832"/>
                        <a:ext cx="511256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25488" y="2565400"/>
          <a:ext cx="3517900" cy="377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9" imgW="1079280" imgH="1511280" progId="Equation.3">
                  <p:embed/>
                </p:oleObj>
              </mc:Choice>
              <mc:Fallback>
                <p:oleObj name="Equation" r:id="rId9" imgW="1079280" imgH="15112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2565400"/>
                        <a:ext cx="3517900" cy="3779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Z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adaci:</a:t>
            </a:r>
          </a:p>
          <a:p>
            <a:endParaRPr lang="sr-Latn-ME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/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1. Izračunati:   </a:t>
            </a:r>
          </a:p>
          <a:p>
            <a:pPr marL="457200" indent="-457200"/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55576" y="1988840"/>
          <a:ext cx="6902450" cy="513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3" imgW="3060360" imgH="2234880" progId="Equation.3">
                  <p:embed/>
                </p:oleObj>
              </mc:Choice>
              <mc:Fallback>
                <p:oleObj name="Equation" r:id="rId3" imgW="3060360" imgH="223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988840"/>
                        <a:ext cx="6902450" cy="513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27784" y="620688"/>
          <a:ext cx="302418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5" imgW="1066680" imgH="469800" progId="Equation.3">
                  <p:embed/>
                </p:oleObj>
              </mc:Choice>
              <mc:Fallback>
                <p:oleObj name="Equation" r:id="rId5" imgW="106668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620688"/>
                        <a:ext cx="3024187" cy="1223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755576" y="548680"/>
          <a:ext cx="388843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3" imgW="1333440" imgH="241200" progId="Equation.3">
                  <p:embed/>
                </p:oleObj>
              </mc:Choice>
              <mc:Fallback>
                <p:oleObj name="Equation" r:id="rId3" imgW="13334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48680"/>
                        <a:ext cx="388843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11560" y="620688"/>
          <a:ext cx="288032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3" imgW="1168200" imgH="469800" progId="Equation.3">
                  <p:embed/>
                </p:oleObj>
              </mc:Choice>
              <mc:Fallback>
                <p:oleObj name="Equation" r:id="rId3" imgW="116820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620688"/>
                        <a:ext cx="2880320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539552" y="404664"/>
          <a:ext cx="3240360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3" imgW="1168200" imgH="558720" progId="Equation.3">
                  <p:embed/>
                </p:oleObj>
              </mc:Choice>
              <mc:Fallback>
                <p:oleObj name="Equation" r:id="rId3" imgW="1168200" imgH="558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04664"/>
                        <a:ext cx="3240360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/>
              <a:t>2. </a:t>
            </a:r>
            <a:r>
              <a:rPr lang="en-US" sz="2400" dirty="0" smtClean="0"/>
              <a:t>I</a:t>
            </a:r>
            <a:r>
              <a:rPr lang="sr-Latn-ME" sz="2400" dirty="0" smtClean="0"/>
              <a:t>zračunati: </a:t>
            </a:r>
          </a:p>
          <a:p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55576" y="908720"/>
          <a:ext cx="2736304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3" imgW="1346040" imgH="914400" progId="Equation.3">
                  <p:embed/>
                </p:oleObj>
              </mc:Choice>
              <mc:Fallback>
                <p:oleObj name="Equation" r:id="rId3" imgW="134604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908720"/>
                        <a:ext cx="2736304" cy="18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67544" y="332656"/>
          <a:ext cx="392588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3" imgW="1130040" imgH="444240" progId="Equation.3">
                  <p:embed/>
                </p:oleObj>
              </mc:Choice>
              <mc:Fallback>
                <p:oleObj name="Equation" r:id="rId3" imgW="113004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2656"/>
                        <a:ext cx="3925887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96875" y="476250"/>
          <a:ext cx="3887788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3" imgW="1549080" imgH="698400" progId="Equation.3">
                  <p:embed/>
                </p:oleObj>
              </mc:Choice>
              <mc:Fallback>
                <p:oleObj name="Equation" r:id="rId3" imgW="1549080" imgH="698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476250"/>
                        <a:ext cx="3887788" cy="158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62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Oriel</vt:lpstr>
      <vt:lpstr>Equation</vt:lpstr>
      <vt:lpstr>Stepen čiji je izložilac cio broj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Stepen čiji je izložilac cio broj</dc:title>
  <dc:creator>owner</dc:creator>
  <cp:lastModifiedBy>User</cp:lastModifiedBy>
  <cp:revision>5</cp:revision>
  <dcterms:created xsi:type="dcterms:W3CDTF">2012-09-09T18:36:33Z</dcterms:created>
  <dcterms:modified xsi:type="dcterms:W3CDTF">2017-09-07T08:09:05Z</dcterms:modified>
</cp:coreProperties>
</file>