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CD162BAF-9065-41FC-A56A-B9E79901F6E1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54D9C84-22F2-4004-AAEF-2B840B8741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62BAF-9065-41FC-A56A-B9E79901F6E1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D9C84-22F2-4004-AAEF-2B840B8741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CD162BAF-9065-41FC-A56A-B9E79901F6E1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354D9C84-22F2-4004-AAEF-2B840B8741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62BAF-9065-41FC-A56A-B9E79901F6E1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54D9C84-22F2-4004-AAEF-2B840B8741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62BAF-9065-41FC-A56A-B9E79901F6E1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354D9C84-22F2-4004-AAEF-2B840B8741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D162BAF-9065-41FC-A56A-B9E79901F6E1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54D9C84-22F2-4004-AAEF-2B840B8741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D162BAF-9065-41FC-A56A-B9E79901F6E1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54D9C84-22F2-4004-AAEF-2B840B8741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62BAF-9065-41FC-A56A-B9E79901F6E1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54D9C84-22F2-4004-AAEF-2B840B8741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62BAF-9065-41FC-A56A-B9E79901F6E1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54D9C84-22F2-4004-AAEF-2B840B8741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62BAF-9065-41FC-A56A-B9E79901F6E1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54D9C84-22F2-4004-AAEF-2B840B8741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CD162BAF-9065-41FC-A56A-B9E79901F6E1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354D9C84-22F2-4004-AAEF-2B840B8741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D162BAF-9065-41FC-A56A-B9E79901F6E1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54D9C84-22F2-4004-AAEF-2B840B8741B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vocabulary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500174"/>
            <a:ext cx="9144000" cy="5357826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Bicycle rack – a row of frames where bicycles can be left</a:t>
            </a:r>
          </a:p>
          <a:p>
            <a:r>
              <a:rPr lang="en-US" dirty="0" smtClean="0"/>
              <a:t>Low-energy - using less electricity</a:t>
            </a:r>
          </a:p>
          <a:p>
            <a:r>
              <a:rPr lang="en-US" dirty="0" smtClean="0"/>
              <a:t>Light bulb -a rounded glass container that produces light when an electric current is passed through it</a:t>
            </a:r>
          </a:p>
          <a:p>
            <a:r>
              <a:rPr lang="en-US" dirty="0" smtClean="0"/>
              <a:t>Bin – a container for waste</a:t>
            </a:r>
          </a:p>
          <a:p>
            <a:r>
              <a:rPr lang="en-US" dirty="0" smtClean="0"/>
              <a:t>Solar panel - a device that changes energy from the sun into electricity</a:t>
            </a:r>
          </a:p>
          <a:p>
            <a:r>
              <a:rPr lang="en-US" dirty="0" smtClean="0"/>
              <a:t>Gadget - a small mechanical or electronic device or tool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Culture notes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2071678"/>
            <a:ext cx="8369746" cy="3331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Culture notes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1571612"/>
            <a:ext cx="8174253" cy="2026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4071942"/>
            <a:ext cx="7929618" cy="2355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Culture notes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2428868"/>
            <a:ext cx="7664191" cy="267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Culture notes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1785926"/>
            <a:ext cx="8410294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Culture notes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2071678"/>
            <a:ext cx="7651617" cy="2990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299</TotalTime>
  <Words>16</Words>
  <Application>Microsoft Office PowerPoint</Application>
  <PresentationFormat>On-screen Show (4:3)</PresentationFormat>
  <Paragraphs>13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Median</vt:lpstr>
      <vt:lpstr>Slide 1</vt:lpstr>
      <vt:lpstr>Key vocabulary</vt:lpstr>
      <vt:lpstr>Culture notes</vt:lpstr>
      <vt:lpstr>Culture notes</vt:lpstr>
      <vt:lpstr>Culture notes</vt:lpstr>
      <vt:lpstr>Culture notes</vt:lpstr>
      <vt:lpstr>Culture notes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</dc:creator>
  <cp:lastModifiedBy>Dell</cp:lastModifiedBy>
  <cp:revision>25</cp:revision>
  <dcterms:created xsi:type="dcterms:W3CDTF">2020-10-26T13:00:17Z</dcterms:created>
  <dcterms:modified xsi:type="dcterms:W3CDTF">2020-10-27T14:52:20Z</dcterms:modified>
</cp:coreProperties>
</file>