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9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3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C6DD5-7A9E-4D79-BCA5-BC47C3A2D2C3}" type="datetimeFigureOut">
              <a:rPr lang="en-US" smtClean="0"/>
              <a:pPr/>
              <a:t>2/1/2015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19ABFE-C299-4391-AA2D-30FDD2F0170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42968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Prava</a:t>
            </a:r>
            <a:r>
              <a:rPr lang="en-US" sz="2800" b="1" i="1" dirty="0" smtClean="0">
                <a:latin typeface="Algerian" pitchFamily="82" charset="0"/>
                <a:cs typeface="Times New Roman" pitchFamily="18" charset="0"/>
              </a:rPr>
              <a:t> I </a:t>
            </a:r>
            <a:r>
              <a:rPr lang="en-US" sz="2800" b="1" i="1" dirty="0" err="1" smtClean="0">
                <a:latin typeface="Algerian" pitchFamily="82" charset="0"/>
                <a:cs typeface="Times New Roman" pitchFamily="18" charset="0"/>
              </a:rPr>
              <a:t>hiperbola</a:t>
            </a:r>
            <a:endParaRPr lang="en-US" sz="2800" b="1" i="1" dirty="0" smtClean="0">
              <a:latin typeface="Algerian" pitchFamily="82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nice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elipse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odredili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međusoban položaj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 rješavamo  sistem jednačina:</a:t>
            </a: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nema rješenja,prava 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se ne sijeku.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dva rješenja prava siječe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hiperbolu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u dvjema tačkama.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Ako sistem ima jedno rješenje, prava je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tangenta </a:t>
            </a:r>
            <a:r>
              <a:rPr lang="en-US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hiperbole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i zadovoljava </a:t>
            </a:r>
          </a:p>
          <a:p>
            <a:r>
              <a:rPr lang="sr-Latn-C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USLOV DODIRA</a:t>
            </a:r>
          </a:p>
          <a:p>
            <a:r>
              <a:rPr lang="sr-Latn-C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00188" y="2571750"/>
          <a:ext cx="2000250" cy="1000125"/>
        </p:xfrm>
        <a:graphic>
          <a:graphicData uri="http://schemas.openxmlformats.org/presentationml/2006/ole">
            <p:oleObj spid="_x0000_s1026" name="Equation" r:id="rId3" imgW="1168200" imgH="45720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49263" y="5072063"/>
          <a:ext cx="2887662" cy="571500"/>
        </p:xfrm>
        <a:graphic>
          <a:graphicData uri="http://schemas.openxmlformats.org/presentationml/2006/ole">
            <p:oleObj spid="_x0000_s1027" name="Equation" r:id="rId4" imgW="88884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714875" y="5786438"/>
          <a:ext cx="2428875" cy="785812"/>
        </p:xfrm>
        <a:graphic>
          <a:graphicData uri="http://schemas.openxmlformats.org/presentationml/2006/ole">
            <p:oleObj spid="_x0000_s1028" name="Equation" r:id="rId5" imgW="977760" imgH="393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29058" y="4786322"/>
            <a:ext cx="50006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Napomena: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Ako se traži jednačina tangente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u datoj tački                     na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hiperboli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 onda imamo gotovu formulu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6357950" y="5143512"/>
          <a:ext cx="1143000" cy="371475"/>
        </p:xfrm>
        <a:graphic>
          <a:graphicData uri="http://schemas.openxmlformats.org/presentationml/2006/ole">
            <p:oleObj spid="_x0000_s1029" name="Equation" r:id="rId6" imgW="4824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50112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1 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Napisati jednačinu tangente na hiperbolu                         u tački M(x,9)            koja je na hiperboli.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Uputstvo: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Najprije ćemo odrediti koordinatu x  tačke M tako što ćemo uvrstiti njenu y koordinatu u jednačinu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hiperbole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Dobićemo dva rješenja 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Sada ćemo koordinate tačke           uvrstiti u jednačinu tangente na hiperbolu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Kao rješenje dobijamo prave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2: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Napisati jednačinu hiperbole ako su poznate jednačine njenih tangenti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5x-7y-1=0  i  x-y-1=0 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143504" y="1214422"/>
          <a:ext cx="1357322" cy="442914"/>
        </p:xfrm>
        <a:graphic>
          <a:graphicData uri="http://schemas.openxmlformats.org/presentationml/2006/ole">
            <p:oleObj spid="_x0000_s14338" name="Equation" r:id="rId3" imgW="78732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29388" y="2571744"/>
          <a:ext cx="1285884" cy="928694"/>
        </p:xfrm>
        <a:graphic>
          <a:graphicData uri="http://schemas.openxmlformats.org/presentationml/2006/ole">
            <p:oleObj spid="_x0000_s14339" name="Equation" r:id="rId4" imgW="698400" imgH="457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357554" y="3357562"/>
          <a:ext cx="642942" cy="430214"/>
        </p:xfrm>
        <a:graphic>
          <a:graphicData uri="http://schemas.openxmlformats.org/presentationml/2006/ole">
            <p:oleObj spid="_x0000_s14340" name="Equation" r:id="rId5" imgW="228600" imgH="215640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71472" y="3857628"/>
          <a:ext cx="2428875" cy="785812"/>
        </p:xfrm>
        <a:graphic>
          <a:graphicData uri="http://schemas.openxmlformats.org/presentationml/2006/ole">
            <p:oleObj spid="_x0000_s14341" name="Equation" r:id="rId6" imgW="977760" imgH="39348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286512" y="4000504"/>
          <a:ext cx="2714644" cy="857256"/>
        </p:xfrm>
        <a:graphic>
          <a:graphicData uri="http://schemas.openxmlformats.org/presentationml/2006/ole">
            <p:oleObj spid="_x0000_s14342" name="Equation" r:id="rId7" imgW="134604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00108"/>
            <a:ext cx="85725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Uputstvo 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Tangente moraju da zadovoljavaju uslov dodira. Zato ćemo obje prebaciti u eksplicitni oblik da bi mogli pročitati njihove  n  i  k, koje mijenjamo u uslov dodira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Dobijamo da je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Tražena hiperbola ima jednačinu H:</a:t>
            </a:r>
          </a:p>
          <a:p>
            <a:r>
              <a:rPr lang="sr-Latn-C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Zadatak 3: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  Odrediti ugao pod kojim se sijeku krive                           i</a:t>
            </a:r>
          </a:p>
          <a:p>
            <a:r>
              <a:rPr lang="sr-Latn-C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Uputstvo 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Najprije ćemo naći tačke presjeka, a to su A(4,2), B(4,-2), C(-4,2), D(-4,-2). Ugao pod kojim se sijeku krive je ugao između tangenti u jednoj od tač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aka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presjeka. Uzećemo , npr tačku A i u njo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postaviti tangente na elipsu i hiperbolu.</a:t>
            </a:r>
          </a:p>
          <a:p>
            <a:endParaRPr lang="en-US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142976" y="1928802"/>
          <a:ext cx="2887662" cy="357190"/>
        </p:xfrm>
        <a:graphic>
          <a:graphicData uri="http://schemas.openxmlformats.org/presentationml/2006/ole">
            <p:oleObj spid="_x0000_s15362" name="Equation" r:id="rId3" imgW="888840" imgH="2030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71670" y="2143116"/>
          <a:ext cx="1143008" cy="1285884"/>
        </p:xfrm>
        <a:graphic>
          <a:graphicData uri="http://schemas.openxmlformats.org/presentationml/2006/ole">
            <p:oleObj spid="_x0000_s15363" name="Equation" r:id="rId4" imgW="520560" imgH="81252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428992" y="2285992"/>
          <a:ext cx="857255" cy="1000131"/>
        </p:xfrm>
        <a:graphic>
          <a:graphicData uri="http://schemas.openxmlformats.org/presentationml/2006/ole">
            <p:oleObj spid="_x0000_s15364" name="Equation" r:id="rId5" imgW="482400" imgH="4572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929190" y="2285992"/>
            <a:ext cx="3929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Dobijena rješenja uvrstimo u uslov dodira i dobijamo sistem čije je rješenje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00760" y="2928934"/>
          <a:ext cx="928694" cy="857256"/>
        </p:xfrm>
        <a:graphic>
          <a:graphicData uri="http://schemas.openxmlformats.org/presentationml/2006/ole">
            <p:oleObj spid="_x0000_s15365" name="Equation" r:id="rId6" imgW="419040" imgH="45720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143372" y="3714752"/>
          <a:ext cx="1357322" cy="428628"/>
        </p:xfrm>
        <a:graphic>
          <a:graphicData uri="http://schemas.openxmlformats.org/presentationml/2006/ole">
            <p:oleObj spid="_x0000_s15366" name="Equation" r:id="rId7" imgW="761760" imgH="228600" progId="Equation.3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714876" y="4357694"/>
          <a:ext cx="1500198" cy="357190"/>
        </p:xfrm>
        <a:graphic>
          <a:graphicData uri="http://schemas.openxmlformats.org/presentationml/2006/ole">
            <p:oleObj spid="_x0000_s15367" name="Equation" r:id="rId8" imgW="939600" imgH="22860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500826" y="4357694"/>
          <a:ext cx="1857388" cy="371476"/>
        </p:xfrm>
        <a:graphic>
          <a:graphicData uri="http://schemas.openxmlformats.org/presentationml/2006/ole">
            <p:oleObj spid="_x0000_s15368" name="Equation" r:id="rId9" imgW="914400" imgH="22860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57158" y="5929330"/>
          <a:ext cx="2786082" cy="785818"/>
        </p:xfrm>
        <a:graphic>
          <a:graphicData uri="http://schemas.openxmlformats.org/presentationml/2006/ole">
            <p:oleObj spid="_x0000_s15369" name="Equation" r:id="rId10" imgW="1600200" imgH="457200" progId="Equation.3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508375" y="6072188"/>
          <a:ext cx="4200525" cy="455612"/>
        </p:xfrm>
        <a:graphic>
          <a:graphicData uri="http://schemas.openxmlformats.org/presentationml/2006/ole">
            <p:oleObj spid="_x0000_s15370" name="Equation" r:id="rId11" imgW="1803240" imgH="2412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282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Flow</vt:lpstr>
      <vt:lpstr>Equation</vt:lpstr>
      <vt:lpstr>Microsoft Equation 3.0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10</cp:revision>
  <dcterms:created xsi:type="dcterms:W3CDTF">2011-04-10T16:28:41Z</dcterms:created>
  <dcterms:modified xsi:type="dcterms:W3CDTF">2015-02-01T17:52:06Z</dcterms:modified>
</cp:coreProperties>
</file>