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8939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8323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924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0466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7976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3078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7579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8609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689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68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271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CB034-F394-4142-844F-CCC51CEFAB09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0E639-9925-4B66-9BF1-4124C46CC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22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990099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596142"/>
            <a:ext cx="6400800" cy="1857194"/>
          </a:xfrm>
        </p:spPr>
        <p:txBody>
          <a:bodyPr>
            <a:normAutofit fontScale="92500" lnSpcReduction="20000"/>
          </a:bodyPr>
          <a:lstStyle/>
          <a:p>
            <a:pPr algn="l"/>
            <a:endParaRPr lang="sr-Latn-RS" dirty="0" smtClean="0"/>
          </a:p>
          <a:p>
            <a:pPr algn="l"/>
            <a:endParaRPr lang="sr-Latn-RS" dirty="0"/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Ana </a:t>
            </a:r>
            <a:r>
              <a:rPr lang="en-US" dirty="0" err="1" smtClean="0">
                <a:solidFill>
                  <a:schemeClr val="tx1"/>
                </a:solidFill>
              </a:rPr>
              <a:t>Markovi</a:t>
            </a:r>
            <a:r>
              <a:rPr lang="sr-Latn-RS" dirty="0" smtClean="0">
                <a:solidFill>
                  <a:schemeClr val="tx1"/>
                </a:solidFill>
              </a:rPr>
              <a:t>ć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Ana Deli</a:t>
            </a:r>
            <a:r>
              <a:rPr lang="sr-Latn-RS" dirty="0" smtClean="0">
                <a:solidFill>
                  <a:schemeClr val="tx1"/>
                </a:solidFill>
              </a:rPr>
              <a:t>ć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04664"/>
            <a:ext cx="6749451" cy="505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0421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OPPOSITES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Pametan ‡ glup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348880"/>
            <a:ext cx="3096344" cy="3384376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r-Latn-RS" dirty="0" smtClean="0"/>
              <a:t>Zabavan ‡ ozbiljan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90268" y="2174875"/>
            <a:ext cx="3951288" cy="3951288"/>
          </a:xfrm>
        </p:spPr>
      </p:pic>
    </p:spTree>
    <p:extLst>
      <p:ext uri="{BB962C8B-B14F-4D97-AF65-F5344CB8AC3E}">
        <p14:creationId xmlns:p14="http://schemas.microsoft.com/office/powerpoint/2010/main" xmlns="" val="2376499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OPPOSITES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Dosadan ‡ zanimljiv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92896"/>
            <a:ext cx="3976125" cy="3212709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r-Latn-RS" dirty="0" smtClean="0"/>
              <a:t>Ljubazan ‡ neljubazan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85928" y="2492896"/>
            <a:ext cx="4326048" cy="3240360"/>
          </a:xfrm>
        </p:spPr>
      </p:pic>
    </p:spTree>
    <p:extLst>
      <p:ext uri="{BB962C8B-B14F-4D97-AF65-F5344CB8AC3E}">
        <p14:creationId xmlns:p14="http://schemas.microsoft.com/office/powerpoint/2010/main" xmlns="" val="300963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Adjective antonyms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26058"/>
            <a:ext cx="4038600" cy="4525963"/>
          </a:xfrm>
        </p:spPr>
        <p:txBody>
          <a:bodyPr/>
          <a:lstStyle/>
          <a:p>
            <a:r>
              <a:rPr lang="sr-Latn-RS" dirty="0" smtClean="0">
                <a:solidFill>
                  <a:srgbClr val="FF0000"/>
                </a:solidFill>
              </a:rPr>
              <a:t>Caring 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/>
              <a:t>brizan</a:t>
            </a:r>
            <a:r>
              <a:rPr lang="sr-Latn-RS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sr-Latn-RS" dirty="0" smtClean="0">
                <a:solidFill>
                  <a:srgbClr val="FF0000"/>
                </a:solidFill>
              </a:rPr>
              <a:t>Cheerful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/>
              <a:t>razdragan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Hard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>
                <a:solidFill>
                  <a:srgbClr val="FF0000"/>
                </a:solidFill>
              </a:rPr>
              <a:t>working</a:t>
            </a:r>
            <a:r>
              <a:rPr lang="en-US" dirty="0" smtClean="0"/>
              <a:t>-</a:t>
            </a:r>
            <a:r>
              <a:rPr lang="en-US" dirty="0" err="1" smtClean="0"/>
              <a:t>vrijedan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Modest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r>
              <a:rPr lang="en-US" dirty="0" err="1" smtClean="0"/>
              <a:t>skroman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Outgoing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r>
              <a:rPr lang="en-US" dirty="0" err="1" smtClean="0"/>
              <a:t>druzeljubiv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Sensible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r>
              <a:rPr lang="en-US" dirty="0" err="1" smtClean="0"/>
              <a:t>razuman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Selfish</a:t>
            </a:r>
            <a:r>
              <a:rPr lang="en-US" dirty="0" smtClean="0"/>
              <a:t>-</a:t>
            </a:r>
            <a:r>
              <a:rPr lang="en-US" dirty="0" err="1" smtClean="0"/>
              <a:t>sebican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Miserable</a:t>
            </a:r>
            <a:r>
              <a:rPr lang="en-US" dirty="0" smtClean="0"/>
              <a:t>-o</a:t>
            </a:r>
            <a:r>
              <a:rPr lang="sr-Latn-RS" dirty="0" smtClean="0"/>
              <a:t>č</a:t>
            </a:r>
            <a:r>
              <a:rPr lang="en-US" dirty="0" err="1" smtClean="0"/>
              <a:t>ajan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            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Lazy</a:t>
            </a:r>
            <a:r>
              <a:rPr lang="en-US" dirty="0" smtClean="0"/>
              <a:t>- </a:t>
            </a:r>
            <a:r>
              <a:rPr lang="en-US" dirty="0" err="1" smtClean="0"/>
              <a:t>lijen</a:t>
            </a:r>
            <a:endParaRPr lang="sr-Latn-RS" dirty="0" smtClean="0"/>
          </a:p>
          <a:p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Arrogant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sr-Latn-RS" dirty="0" smtClean="0"/>
              <a:t>arogantan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Shy</a:t>
            </a:r>
            <a:r>
              <a:rPr lang="en-US" dirty="0" smtClean="0"/>
              <a:t>- </a:t>
            </a:r>
            <a:r>
              <a:rPr lang="en-US" dirty="0" err="1" smtClean="0"/>
              <a:t>stidljiv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Crazy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</a:t>
            </a:r>
            <a:r>
              <a:rPr lang="en-US" dirty="0" err="1" smtClean="0"/>
              <a:t>luckast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415468" y="1772816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779912" y="2276872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318607" y="2809966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634940" y="3271103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056644" y="3748273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634940" y="4309160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532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Negative 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dirty="0" smtClean="0"/>
              <a:t>Experienced</a:t>
            </a:r>
            <a:r>
              <a:rPr lang="en-US" dirty="0" smtClean="0"/>
              <a:t>-</a:t>
            </a:r>
            <a:r>
              <a:rPr lang="en-US" dirty="0" err="1" smtClean="0"/>
              <a:t>iskusan</a:t>
            </a:r>
            <a:endParaRPr lang="en-US" dirty="0" smtClean="0"/>
          </a:p>
          <a:p>
            <a:r>
              <a:rPr lang="sr-Latn-RS" dirty="0" smtClean="0"/>
              <a:t>Fair</a:t>
            </a:r>
            <a:r>
              <a:rPr lang="en-US" dirty="0" smtClean="0"/>
              <a:t> -</a:t>
            </a:r>
            <a:r>
              <a:rPr lang="en-US" dirty="0" err="1" smtClean="0"/>
              <a:t>pravedan</a:t>
            </a:r>
            <a:endParaRPr lang="sr-Latn-RS" dirty="0" smtClean="0"/>
          </a:p>
          <a:p>
            <a:r>
              <a:rPr lang="sr-Latn-RS" dirty="0" smtClean="0"/>
              <a:t>Honest</a:t>
            </a:r>
            <a:r>
              <a:rPr lang="en-US" dirty="0" smtClean="0"/>
              <a:t>-</a:t>
            </a:r>
            <a:r>
              <a:rPr lang="en-US" dirty="0" err="1" smtClean="0"/>
              <a:t>posten</a:t>
            </a:r>
            <a:endParaRPr lang="sr-Latn-RS" dirty="0" smtClean="0"/>
          </a:p>
          <a:p>
            <a:r>
              <a:rPr lang="sr-Latn-RS" dirty="0" smtClean="0"/>
              <a:t>Popular</a:t>
            </a:r>
            <a:r>
              <a:rPr lang="en-US" dirty="0" smtClean="0"/>
              <a:t>-</a:t>
            </a:r>
            <a:r>
              <a:rPr lang="en-US" dirty="0" err="1" smtClean="0"/>
              <a:t>popularan</a:t>
            </a:r>
            <a:endParaRPr lang="sr-Latn-RS" dirty="0" smtClean="0"/>
          </a:p>
          <a:p>
            <a:r>
              <a:rPr lang="sr-Latn-RS" dirty="0" smtClean="0"/>
              <a:t>Responsible</a:t>
            </a:r>
            <a:r>
              <a:rPr lang="en-US" dirty="0" smtClean="0"/>
              <a:t>-</a:t>
            </a:r>
            <a:r>
              <a:rPr lang="en-US" dirty="0" err="1" smtClean="0"/>
              <a:t>odgovoran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320480" cy="4525963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Latn-RS" b="1" dirty="0" smtClean="0">
                <a:solidFill>
                  <a:srgbClr val="C00000"/>
                </a:solidFill>
              </a:rPr>
              <a:t>IN</a:t>
            </a:r>
            <a:r>
              <a:rPr lang="sr-Latn-RS" dirty="0" smtClean="0"/>
              <a:t>experienced</a:t>
            </a:r>
            <a:r>
              <a:rPr lang="en-US" dirty="0"/>
              <a:t>-</a:t>
            </a:r>
            <a:r>
              <a:rPr lang="en-US" dirty="0" err="1" smtClean="0"/>
              <a:t>neiskusan</a:t>
            </a:r>
            <a:endParaRPr lang="sr-Latn-RS" dirty="0" smtClean="0"/>
          </a:p>
          <a:p>
            <a:r>
              <a:rPr lang="sr-Latn-RS" b="1" dirty="0" smtClean="0">
                <a:solidFill>
                  <a:srgbClr val="C00000"/>
                </a:solidFill>
              </a:rPr>
              <a:t>Un</a:t>
            </a:r>
            <a:r>
              <a:rPr lang="sr-Latn-RS" dirty="0" smtClean="0"/>
              <a:t>fair</a:t>
            </a:r>
            <a:r>
              <a:rPr lang="en-US" dirty="0" smtClean="0"/>
              <a:t>- </a:t>
            </a:r>
            <a:r>
              <a:rPr lang="en-US" dirty="0" err="1" smtClean="0"/>
              <a:t>nepravedan</a:t>
            </a:r>
            <a:endParaRPr lang="sr-Latn-RS" dirty="0" smtClean="0"/>
          </a:p>
          <a:p>
            <a:r>
              <a:rPr lang="sr-Latn-RS" b="1" dirty="0" smtClean="0">
                <a:solidFill>
                  <a:srgbClr val="C00000"/>
                </a:solidFill>
              </a:rPr>
              <a:t>DIS</a:t>
            </a:r>
            <a:r>
              <a:rPr lang="sr-Latn-RS" dirty="0" smtClean="0"/>
              <a:t>honest</a:t>
            </a:r>
            <a:r>
              <a:rPr lang="en-US" dirty="0" smtClean="0"/>
              <a:t>-</a:t>
            </a:r>
            <a:r>
              <a:rPr lang="en-US" dirty="0" err="1" smtClean="0"/>
              <a:t>neposten</a:t>
            </a:r>
            <a:endParaRPr lang="sr-Latn-RS" dirty="0" smtClean="0"/>
          </a:p>
          <a:p>
            <a:r>
              <a:rPr lang="sr-Latn-RS" b="1" dirty="0" smtClean="0">
                <a:solidFill>
                  <a:srgbClr val="C00000"/>
                </a:solidFill>
              </a:rPr>
              <a:t>U</a:t>
            </a:r>
            <a:r>
              <a:rPr lang="en-US" b="1" dirty="0">
                <a:solidFill>
                  <a:srgbClr val="C00000"/>
                </a:solidFill>
              </a:rPr>
              <a:t>N</a:t>
            </a:r>
            <a:r>
              <a:rPr lang="sr-Latn-RS" dirty="0" smtClean="0"/>
              <a:t>popular</a:t>
            </a:r>
            <a:r>
              <a:rPr lang="en-US" dirty="0" smtClean="0"/>
              <a:t>-</a:t>
            </a:r>
            <a:r>
              <a:rPr lang="en-US" dirty="0" err="1" smtClean="0"/>
              <a:t>nepopularan</a:t>
            </a:r>
            <a:endParaRPr lang="sr-Latn-RS" dirty="0" smtClean="0"/>
          </a:p>
          <a:p>
            <a:r>
              <a:rPr lang="sr-Latn-RS" b="1" dirty="0" smtClean="0">
                <a:solidFill>
                  <a:srgbClr val="C00000"/>
                </a:solidFill>
              </a:rPr>
              <a:t>I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sr-Latn-RS" dirty="0" smtClean="0"/>
              <a:t>responsible</a:t>
            </a:r>
            <a:r>
              <a:rPr lang="en-US" dirty="0"/>
              <a:t>-</a:t>
            </a:r>
            <a:r>
              <a:rPr lang="en-US" dirty="0" err="1" smtClean="0"/>
              <a:t>neogovoran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015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Homework-Exercises: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 smtClean="0"/>
              <a:t>I    </a:t>
            </a:r>
            <a:r>
              <a:rPr lang="en-US" sz="2000" dirty="0" smtClean="0"/>
              <a:t>Write the opposites of these adjectives.(</a:t>
            </a:r>
            <a:r>
              <a:rPr lang="en-US" sz="2000" dirty="0" err="1" smtClean="0"/>
              <a:t>Napisi</a:t>
            </a:r>
            <a:r>
              <a:rPr lang="en-US" sz="2000" dirty="0" smtClean="0"/>
              <a:t>  </a:t>
            </a:r>
            <a:r>
              <a:rPr lang="en-US" sz="2000" dirty="0" err="1" smtClean="0"/>
              <a:t>pridjeve</a:t>
            </a:r>
            <a:r>
              <a:rPr lang="en-US" sz="2000" dirty="0" smtClean="0"/>
              <a:t> </a:t>
            </a:r>
            <a:r>
              <a:rPr lang="en-US" sz="2000" dirty="0" err="1" smtClean="0"/>
              <a:t>suprotnog</a:t>
            </a:r>
            <a:r>
              <a:rPr lang="en-US" sz="2000" dirty="0" smtClean="0"/>
              <a:t> </a:t>
            </a:r>
            <a:r>
              <a:rPr lang="en-US" sz="2000" dirty="0" err="1" smtClean="0"/>
              <a:t>znacenja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 shy ≠</a:t>
            </a:r>
          </a:p>
          <a:p>
            <a:r>
              <a:rPr lang="en-US" sz="2000" dirty="0" smtClean="0"/>
              <a:t> popular ≠</a:t>
            </a:r>
          </a:p>
          <a:p>
            <a:r>
              <a:rPr lang="en-US" sz="2000" dirty="0" smtClean="0"/>
              <a:t> caring ≠</a:t>
            </a:r>
          </a:p>
          <a:p>
            <a:r>
              <a:rPr lang="en-US" sz="2000" dirty="0" smtClean="0"/>
              <a:t> experienced ≠</a:t>
            </a:r>
          </a:p>
          <a:p>
            <a:r>
              <a:rPr lang="en-US" sz="2000" dirty="0" smtClean="0"/>
              <a:t> responsible ≠</a:t>
            </a:r>
          </a:p>
          <a:p>
            <a:r>
              <a:rPr lang="en-US" sz="2000" dirty="0" smtClean="0"/>
              <a:t> modest ≠</a:t>
            </a:r>
          </a:p>
          <a:p>
            <a:r>
              <a:rPr lang="en-US" sz="2000" dirty="0" smtClean="0"/>
              <a:t> fair ≠</a:t>
            </a:r>
          </a:p>
          <a:p>
            <a:r>
              <a:rPr lang="en-US" sz="2000" dirty="0" smtClean="0"/>
              <a:t> crazy ≠</a:t>
            </a:r>
          </a:p>
          <a:p>
            <a:r>
              <a:rPr lang="en-US" sz="2000" dirty="0" smtClean="0"/>
              <a:t> honest ≠</a:t>
            </a:r>
          </a:p>
          <a:p>
            <a:r>
              <a:rPr lang="en-US" sz="2000" dirty="0" smtClean="0"/>
              <a:t> cheerful ≠</a:t>
            </a:r>
          </a:p>
          <a:p>
            <a:endParaRPr lang="en-US" sz="2000" dirty="0" smtClean="0"/>
          </a:p>
          <a:p>
            <a:pPr marL="3657600" lvl="8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3238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II     Classify adjectives into two groups.(</a:t>
            </a:r>
            <a:r>
              <a:rPr lang="en-US" sz="1800" dirty="0" err="1"/>
              <a:t>K</a:t>
            </a:r>
            <a:r>
              <a:rPr lang="en-US" sz="1800" dirty="0" err="1" smtClean="0"/>
              <a:t>lasifikuj</a:t>
            </a:r>
            <a:r>
              <a:rPr lang="en-US" sz="1800" dirty="0" smtClean="0"/>
              <a:t> </a:t>
            </a:r>
            <a:r>
              <a:rPr lang="en-US" sz="1800" dirty="0" err="1" smtClean="0"/>
              <a:t>pridjeve</a:t>
            </a:r>
            <a:r>
              <a:rPr lang="en-US" sz="1800" dirty="0" smtClean="0"/>
              <a:t> u 2 </a:t>
            </a:r>
            <a:r>
              <a:rPr lang="en-US" sz="1800" dirty="0" err="1" smtClean="0"/>
              <a:t>grupe</a:t>
            </a:r>
            <a:r>
              <a:rPr lang="en-US" sz="1800" dirty="0" smtClean="0"/>
              <a:t>: </a:t>
            </a:r>
            <a:r>
              <a:rPr lang="en-US" sz="1800" dirty="0" err="1" smtClean="0"/>
              <a:t>pridjevi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pozitivnim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negativnim</a:t>
            </a:r>
            <a:r>
              <a:rPr lang="en-US" sz="1800" dirty="0" smtClean="0"/>
              <a:t> </a:t>
            </a:r>
            <a:r>
              <a:rPr lang="en-US" sz="1800" dirty="0" err="1" smtClean="0"/>
              <a:t>znacenjem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000" b="1" i="1" dirty="0" smtClean="0"/>
              <a:t>Honest    </a:t>
            </a:r>
            <a:r>
              <a:rPr lang="en-US" sz="2000" dirty="0" smtClean="0"/>
              <a:t>                                                                                               </a:t>
            </a:r>
            <a:r>
              <a:rPr lang="en-US" sz="2000" b="1" i="1" dirty="0" smtClean="0"/>
              <a:t>outgoing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i="1" dirty="0"/>
              <a:t> </a:t>
            </a:r>
            <a:r>
              <a:rPr lang="en-US" sz="2000" b="1" i="1" dirty="0" smtClean="0"/>
              <a:t>       Fair                                                                                                     kind</a:t>
            </a:r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r>
              <a:rPr lang="en-US" sz="2000" b="1" i="1" dirty="0" smtClean="0"/>
              <a:t>Unpopular                                                                                     interesting</a:t>
            </a:r>
          </a:p>
          <a:p>
            <a:pPr marL="0" indent="0">
              <a:buNone/>
            </a:pPr>
            <a:endParaRPr lang="en-US" sz="2000" b="1" i="1" dirty="0" smtClean="0"/>
          </a:p>
          <a:p>
            <a:pPr marL="0" indent="0">
              <a:buNone/>
            </a:pPr>
            <a:r>
              <a:rPr lang="en-US" sz="2000" b="1" i="1" dirty="0" smtClean="0"/>
              <a:t>        Responsible                                                                                         caring</a:t>
            </a:r>
          </a:p>
          <a:p>
            <a:pPr marL="0" indent="0">
              <a:buNone/>
            </a:pPr>
            <a:endParaRPr lang="en-US" sz="2000" b="1" i="1" dirty="0" smtClean="0"/>
          </a:p>
          <a:p>
            <a:pPr marL="0" indent="0">
              <a:buNone/>
            </a:pPr>
            <a:r>
              <a:rPr lang="en-US" sz="2000" b="1" i="1" dirty="0"/>
              <a:t> </a:t>
            </a:r>
            <a:r>
              <a:rPr lang="en-US" sz="2000" b="1" i="1" dirty="0" smtClean="0"/>
              <a:t>                     Miserable</a:t>
            </a:r>
          </a:p>
          <a:p>
            <a:pPr marL="0" indent="0">
              <a:buNone/>
            </a:pPr>
            <a:r>
              <a:rPr lang="en-US" sz="2000" b="1" i="1" dirty="0" smtClean="0"/>
              <a:t>Stupid                                                                                                  hard-working</a:t>
            </a:r>
            <a:endParaRPr lang="en-US" sz="2000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2204864"/>
            <a:ext cx="3343240" cy="3912066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4139952" y="2300506"/>
            <a:ext cx="2093952" cy="1860391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Personality</a:t>
            </a: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Adjectives</a:t>
            </a:r>
            <a:endParaRPr lang="en-US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4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1800" dirty="0" smtClean="0"/>
              <a:t>III Describe your brother/sister/friend with 2-3 adjectives from the previous slides.(</a:t>
            </a:r>
            <a:r>
              <a:rPr lang="en-US" sz="1800" dirty="0" err="1" smtClean="0"/>
              <a:t>Opisi</a:t>
            </a:r>
            <a:r>
              <a:rPr lang="en-US" sz="1800" dirty="0" smtClean="0"/>
              <a:t> </a:t>
            </a:r>
            <a:r>
              <a:rPr lang="en-US" sz="1800" dirty="0" err="1" smtClean="0"/>
              <a:t>brata</a:t>
            </a:r>
            <a:r>
              <a:rPr lang="en-US" sz="1800" dirty="0" smtClean="0"/>
              <a:t>/</a:t>
            </a:r>
            <a:r>
              <a:rPr lang="en-US" sz="1800" dirty="0" err="1" smtClean="0"/>
              <a:t>sestru</a:t>
            </a:r>
            <a:r>
              <a:rPr lang="en-US" sz="1800" dirty="0" smtClean="0"/>
              <a:t>/</a:t>
            </a:r>
            <a:r>
              <a:rPr lang="en-US" sz="1800" dirty="0" err="1" smtClean="0"/>
              <a:t>druga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2-3 </a:t>
            </a:r>
            <a:r>
              <a:rPr lang="en-US" sz="1800" dirty="0" err="1" smtClean="0"/>
              <a:t>pridjeva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prethodnih</a:t>
            </a:r>
            <a:r>
              <a:rPr lang="en-US" sz="1800" dirty="0" smtClean="0"/>
              <a:t> </a:t>
            </a:r>
            <a:r>
              <a:rPr lang="en-US" sz="1800" dirty="0" err="1" smtClean="0"/>
              <a:t>slajdova</a:t>
            </a:r>
            <a:r>
              <a:rPr lang="en-US" sz="1800" dirty="0" smtClean="0"/>
              <a:t>)</a:t>
            </a:r>
          </a:p>
          <a:p>
            <a:pPr marL="0" indent="0" algn="just">
              <a:buNone/>
            </a:pPr>
            <a:r>
              <a:rPr lang="en-US" sz="1800" dirty="0" smtClean="0"/>
              <a:t>My brother is/isn’t ____________________</a:t>
            </a:r>
          </a:p>
          <a:p>
            <a:pPr marL="0" indent="0">
              <a:buNone/>
            </a:pPr>
            <a:r>
              <a:rPr lang="en-US" sz="1800" dirty="0" smtClean="0"/>
              <a:t>My sister is/isn’t ______________________</a:t>
            </a:r>
          </a:p>
          <a:p>
            <a:pPr marL="0" indent="0">
              <a:buNone/>
            </a:pPr>
            <a:r>
              <a:rPr lang="en-US" sz="1800" dirty="0" smtClean="0"/>
              <a:t>My friend is/isn’t ______________________</a:t>
            </a:r>
            <a:endParaRPr lang="en-US" sz="1800" dirty="0"/>
          </a:p>
        </p:txBody>
      </p:sp>
      <p:sp>
        <p:nvSpPr>
          <p:cNvPr id="4" name="Rounded Rectangle 3"/>
          <p:cNvSpPr/>
          <p:nvPr/>
        </p:nvSpPr>
        <p:spPr>
          <a:xfrm>
            <a:off x="755576" y="980728"/>
            <a:ext cx="3312368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Positive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41836" y="980728"/>
            <a:ext cx="3312368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Negative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0555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>
        <p14:window dir="ver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</TotalTime>
  <Words>206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OPPOSITES</vt:lpstr>
      <vt:lpstr>OPPOSITES</vt:lpstr>
      <vt:lpstr>Adjective antonyms</vt:lpstr>
      <vt:lpstr>Negative prefixes</vt:lpstr>
      <vt:lpstr>Homework-Exercises:</vt:lpstr>
      <vt:lpstr>Slide 7</vt:lpstr>
      <vt:lpstr>Slide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adjectives</dc:title>
  <dc:creator>victor penafiel</dc:creator>
  <cp:lastModifiedBy>EOP</cp:lastModifiedBy>
  <cp:revision>15</cp:revision>
  <dcterms:created xsi:type="dcterms:W3CDTF">2020-10-02T16:24:38Z</dcterms:created>
  <dcterms:modified xsi:type="dcterms:W3CDTF">2020-10-04T20:12:24Z</dcterms:modified>
</cp:coreProperties>
</file>