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96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1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8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4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8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C645A2-7E79-4C04-9C30-CAA06A989471}" type="datetimeFigureOut">
              <a:rPr lang="en-US" smtClean="0"/>
              <a:t>22-Jan-2018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36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ZARUBLJENA KUPA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1" y="533614"/>
            <a:ext cx="566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/>
              <a:t>Ako se kupa presiječe sa ravni koja ne sadrži vrh kupe, paralelno ravni osnove, dio kupe između osnove i presječne ravni je tijelo koje se naziva </a:t>
            </a:r>
            <a:r>
              <a:rPr lang="sr-Latn-ME" b="1" i="1" u="sng" dirty="0" smtClean="0"/>
              <a:t>zarubljena kupa</a:t>
            </a:r>
            <a:r>
              <a:rPr lang="sr-Latn-ME" dirty="0" smtClean="0"/>
              <a:t>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2981" t="20794" r="15224" b="10986"/>
          <a:stretch/>
        </p:blipFill>
        <p:spPr bwMode="auto">
          <a:xfrm>
            <a:off x="727881" y="533614"/>
            <a:ext cx="2806890" cy="31785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/>
          <p:nvPr/>
        </p:nvPicPr>
        <p:blipFill rotWithShape="1">
          <a:blip r:embed="rId3"/>
          <a:srcRect l="23237" t="21850" r="20994" b="24660"/>
          <a:stretch/>
        </p:blipFill>
        <p:spPr bwMode="auto">
          <a:xfrm>
            <a:off x="4725253" y="1916729"/>
            <a:ext cx="3314700" cy="3590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691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1923" t="29624" r="7853" b="22665"/>
          <a:stretch/>
        </p:blipFill>
        <p:spPr bwMode="auto">
          <a:xfrm>
            <a:off x="761664" y="1421438"/>
            <a:ext cx="5362575" cy="3190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714699" y="1173707"/>
                <a:ext cx="269862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ME" dirty="0" smtClean="0"/>
                  <a:t> - poluprečnici osnova</a:t>
                </a:r>
              </a:p>
              <a:p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sr-Latn-ME" dirty="0" smtClean="0"/>
                  <a:t> - izvodnica</a:t>
                </a:r>
              </a:p>
              <a:p>
                <a:r>
                  <a:rPr lang="sr-Latn-ME" dirty="0" smtClean="0"/>
                  <a:t>H - visina zarubljene kupe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99" y="1173707"/>
                <a:ext cx="2698624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806" t="-3974" r="-1129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139367" y="3016875"/>
                <a:ext cx="2273956" cy="369332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367" y="3016875"/>
                <a:ext cx="227395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714699" y="3848669"/>
                <a:ext cx="4776716" cy="172444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sr-Latn-ME" b="0" dirty="0" smtClean="0">
                  <a:solidFill>
                    <a:schemeClr val="tx1"/>
                  </a:solidFill>
                </a:endParaRPr>
              </a:p>
              <a:p>
                <a:endParaRPr lang="sr-Latn-ME" b="0" dirty="0" smtClean="0">
                  <a:solidFill>
                    <a:schemeClr val="tx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sr-Latn-ME" dirty="0" smtClean="0"/>
              </a:p>
              <a:p>
                <a:endParaRPr lang="sr-Latn-ME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99" y="3848669"/>
                <a:ext cx="4776716" cy="17244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9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73206" y="491319"/>
                <a:ext cx="11473462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Zadaci:</a:t>
                </a:r>
              </a:p>
              <a:p>
                <a:pPr marL="342900" indent="-342900">
                  <a:buAutoNum type="arabicPeriod"/>
                </a:pPr>
                <a:r>
                  <a:rPr lang="sr-Latn-ME" dirty="0" smtClean="0"/>
                  <a:t>Dužine poluprečnika i izvodnice zarubljene kupe su 7 cm, 4 cm i 5 cm. Odrediti površinu i zapreminu zarubljene kupe.</a:t>
                </a:r>
              </a:p>
              <a:p>
                <a:pPr marL="342900" indent="-342900">
                  <a:buAutoNum type="arabicPeriod"/>
                </a:pPr>
                <a:endParaRPr lang="sr-Latn-ME" dirty="0"/>
              </a:p>
              <a:p>
                <a:pPr marL="342900" indent="-342900">
                  <a:buAutoNum type="arabicPeriod"/>
                </a:pPr>
                <a:r>
                  <a:rPr lang="sr-Latn-ME" dirty="0" smtClean="0"/>
                  <a:t>Kod prave zarubljene kupe važi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=3:11:7 </m:t>
                    </m:r>
                  </m:oMath>
                </a14:m>
                <a:r>
                  <a:rPr lang="sr-Latn-ME" dirty="0" smtClean="0"/>
                  <a:t> i zapremina iznosi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6520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r-Latn-ME" dirty="0" smtClean="0"/>
                  <a:t> Naći njenu površinu.</a:t>
                </a:r>
              </a:p>
              <a:p>
                <a:pPr marL="342900" indent="-342900">
                  <a:buAutoNum type="arabicPeriod"/>
                </a:pPr>
                <a:endParaRPr lang="sr-Latn-ME" dirty="0"/>
              </a:p>
              <a:p>
                <a:pPr marL="342900" indent="-342900">
                  <a:buAutoNum type="arabicPeriod"/>
                </a:pPr>
                <a:r>
                  <a:rPr lang="sr-Latn-ME" dirty="0" smtClean="0"/>
                  <a:t>Naći površinu i zapreminu kupe ako je: 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=6,  </m:t>
                    </m:r>
                    <m:sSub>
                      <m:sSub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rabicPeriod"/>
                </a:pPr>
                <a:endParaRPr lang="sr-Latn-ME" dirty="0" smtClean="0"/>
              </a:p>
              <a:p>
                <a:pPr lvl="8"/>
                <a:r>
                  <a:rPr lang="sr-Latn-ME" dirty="0" smtClean="0"/>
                  <a:t>      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7,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i="1"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sr-Latn-ME" dirty="0" smtClean="0"/>
              </a:p>
              <a:p>
                <a:pPr lvl="8"/>
                <a:endParaRPr lang="sr-Latn-ME" dirty="0" smtClean="0"/>
              </a:p>
              <a:p>
                <a:pPr lvl="8"/>
                <a:r>
                  <a:rPr lang="sr-Latn-ME" dirty="0" smtClean="0"/>
                  <a:t>      c)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17, 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sr-Latn-M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sr-Latn-ME" dirty="0"/>
              </a:p>
              <a:p>
                <a:pPr lvl="8"/>
                <a:endParaRPr lang="sr-Latn-ME" dirty="0"/>
              </a:p>
              <a:p>
                <a:pPr lvl="8"/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06" y="491319"/>
                <a:ext cx="11473462" cy="3416320"/>
              </a:xfrm>
              <a:prstGeom prst="rect">
                <a:avLst/>
              </a:prstGeom>
              <a:blipFill rotWithShape="0">
                <a:blip r:embed="rId2"/>
                <a:stretch>
                  <a:fillRect l="-425" t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7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</TotalTime>
  <Words>67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Retrospect</vt:lpstr>
      <vt:lpstr>ZARUBLJENA KUPA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ZARUBLJENA KUPA</dc:title>
  <dc:creator>Korisnik</dc:creator>
  <cp:lastModifiedBy>Korisnik</cp:lastModifiedBy>
  <cp:revision>7</cp:revision>
  <dcterms:created xsi:type="dcterms:W3CDTF">2017-12-13T22:30:04Z</dcterms:created>
  <dcterms:modified xsi:type="dcterms:W3CDTF">2018-01-22T20:28:15Z</dcterms:modified>
</cp:coreProperties>
</file>