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9" r:id="rId2"/>
    <p:sldId id="283" r:id="rId3"/>
    <p:sldId id="284" r:id="rId4"/>
    <p:sldId id="286" r:id="rId5"/>
    <p:sldId id="278" r:id="rId6"/>
    <p:sldId id="277" r:id="rId7"/>
    <p:sldId id="281" r:id="rId8"/>
    <p:sldId id="285" r:id="rId9"/>
    <p:sldId id="290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66"/>
    <a:srgbClr val="FF0000"/>
    <a:srgbClr val="996633"/>
    <a:srgbClr val="33CCFF"/>
    <a:srgbClr val="66CCFF"/>
    <a:srgbClr val="66FF33"/>
    <a:srgbClr val="0099FF"/>
    <a:srgbClr val="66FF66"/>
    <a:srgbClr val="99FF99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A9BAE-C8F3-4249-BE80-3410FAF15A18}" type="datetimeFigureOut">
              <a:rPr lang="en-US" smtClean="0"/>
              <a:pPr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68EE7-33D0-4F0A-931D-8A06C63ADF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4000" b="1" i="1" u="sng" dirty="0">
                <a:solidFill>
                  <a:srgbClr val="C00000"/>
                </a:solidFill>
                <a:latin typeface="Ravie" pitchFamily="82" charset="0"/>
              </a:rPr>
              <a:t>MAGNETNO  POLJE</a:t>
            </a:r>
            <a:endParaRPr lang="en-US" sz="4000" dirty="0">
              <a:solidFill>
                <a:srgbClr val="C00000"/>
              </a:solidFill>
              <a:latin typeface="Ravie" pitchFamily="8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52400" y="990600"/>
            <a:ext cx="8686800" cy="1676400"/>
          </a:xfrm>
          <a:prstGeom prst="horizontalScroll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Magnetno polje je posrednik kojim se ostvaruje magnetno uzajamno djelovanje.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228600" y="2743200"/>
            <a:ext cx="8686800" cy="4114800"/>
          </a:xfrm>
          <a:prstGeom prst="horizontalScroll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Osnovna svojstva magnetnog polja su :</a:t>
            </a:r>
            <a:r>
              <a:rPr lang="en-US" sz="2800" dirty="0">
                <a:solidFill>
                  <a:srgbClr val="00B05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B050"/>
                </a:solidFill>
                <a:latin typeface="Cambria" pitchFamily="18" charset="0"/>
              </a:rPr>
            </a:br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 </a:t>
            </a:r>
            <a:r>
              <a:rPr lang="en-US" sz="2800" dirty="0">
                <a:solidFill>
                  <a:srgbClr val="00B05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B050"/>
                </a:solidFill>
                <a:latin typeface="Cambria" pitchFamily="18" charset="0"/>
              </a:rPr>
            </a:br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-  da potiče od naelektrisanih čestica koje se</a:t>
            </a:r>
          </a:p>
          <a:p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   kreću;</a:t>
            </a:r>
            <a:r>
              <a:rPr lang="en-US" sz="2800" dirty="0">
                <a:solidFill>
                  <a:srgbClr val="00B05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B050"/>
                </a:solidFill>
                <a:latin typeface="Cambria" pitchFamily="18" charset="0"/>
              </a:rPr>
            </a:br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-  da se ispoljava tako što na pokretna </a:t>
            </a:r>
          </a:p>
          <a:p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   naelektrisanja koja se u njemu nalaze, djeluju</a:t>
            </a:r>
          </a:p>
          <a:p>
            <a:r>
              <a:rPr lang="sr-Latn-CS" sz="2800" b="1" i="1" dirty="0">
                <a:solidFill>
                  <a:srgbClr val="00B050"/>
                </a:solidFill>
                <a:latin typeface="Cambria" pitchFamily="18" charset="0"/>
              </a:rPr>
              <a:t>   magnetne sile. 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Documents and Settings\0lja\Desktop\magnetno polje\magnetno_polje_zemlje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"/>
            <a:ext cx="434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FFFF00"/>
                </a:solidFill>
                <a:latin typeface="Cambria" pitchFamily="18" charset="0"/>
              </a:rPr>
              <a:t>Magnetno polje Zemlje ima važnu ulogu za njen živi svijet. </a:t>
            </a:r>
            <a:endParaRPr lang="en-US" sz="2800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410200"/>
            <a:ext cx="3581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FFFF00"/>
                </a:solidFill>
                <a:latin typeface="Cambria" pitchFamily="18" charset="0"/>
              </a:rPr>
              <a:t>Ono ga štiti od kosmičkog i sunčevog zračenja.</a:t>
            </a:r>
            <a:endParaRPr lang="en-US" sz="2800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381000"/>
            <a:ext cx="8534400" cy="1447800"/>
          </a:xfrm>
          <a:prstGeom prst="roundRect">
            <a:avLst>
              <a:gd name="adj" fmla="val 50000"/>
            </a:avLst>
          </a:prstGeom>
          <a:solidFill>
            <a:srgbClr val="66CCFF">
              <a:alpha val="50000"/>
            </a:srgb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Magnet je svako tijelo koje ima svojstvo da privuče i da trajno drži sitne komade gvožđa.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1028" name="Picture 4" descr="C:\Documents and Settings\0lja\Desktop\magnetno polje\images1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3810000" cy="3505200"/>
          </a:xfrm>
          <a:prstGeom prst="rect">
            <a:avLst/>
          </a:prstGeom>
          <a:noFill/>
        </p:spPr>
      </p:pic>
      <p:pic>
        <p:nvPicPr>
          <p:cNvPr id="1029" name="Picture 5" descr="C:\Documents and Settings\0lja\Desktop\magnetno polje\index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590800"/>
            <a:ext cx="3886200" cy="3505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Documents and Settings\0lja\Desktop\magnetno polje\bar_magnet_correct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4648200" cy="4419600"/>
          </a:xfrm>
          <a:prstGeom prst="rect">
            <a:avLst/>
          </a:prstGeom>
          <a:noFill/>
        </p:spPr>
      </p:pic>
      <p:sp>
        <p:nvSpPr>
          <p:cNvPr id="9" name="Vertical Scroll 8"/>
          <p:cNvSpPr/>
          <p:nvPr/>
        </p:nvSpPr>
        <p:spPr>
          <a:xfrm>
            <a:off x="5029200" y="0"/>
            <a:ext cx="4114800" cy="3048000"/>
          </a:xfrm>
          <a:prstGeom prst="vertic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FFFF00"/>
                </a:solidFill>
                <a:latin typeface="Cambria" pitchFamily="18" charset="0"/>
              </a:rPr>
              <a:t>Magnetno polje je oblast oko magneta u kojoj se osjeća djelovanje magnetnih sila.</a:t>
            </a:r>
            <a:endParaRPr lang="en-US" sz="28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228600" y="0"/>
            <a:ext cx="4648200" cy="205740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2800" b="1" dirty="0">
                <a:solidFill>
                  <a:srgbClr val="002060"/>
                </a:solidFill>
                <a:latin typeface="Cambria" pitchFamily="18" charset="0"/>
              </a:rPr>
              <a:t>Oko magneta postoji magnetno polje.</a:t>
            </a:r>
            <a:endParaRPr lang="en-US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5181600" y="3124200"/>
            <a:ext cx="3733800" cy="373380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009900"/>
                </a:solidFill>
                <a:latin typeface="Cambria" pitchFamily="18" charset="0"/>
              </a:rPr>
              <a:t>Imamo dvije vrste magnetnih polova:</a:t>
            </a:r>
          </a:p>
          <a:p>
            <a:endParaRPr lang="sr-Latn-CS" sz="2800" b="1" dirty="0">
              <a:latin typeface="Cambria" pitchFamily="18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Sjeverni ( N</a:t>
            </a:r>
            <a:r>
              <a:rPr lang="sr-Latn-CS" sz="2800" b="1" i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Južni ( S ). </a:t>
            </a: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Documents and Settings\0lja\Desktop\magnetno polje\images0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352800"/>
            <a:ext cx="4114800" cy="3505200"/>
          </a:xfrm>
          <a:prstGeom prst="rect">
            <a:avLst/>
          </a:prstGeom>
          <a:noFill/>
        </p:spPr>
      </p:pic>
      <p:pic>
        <p:nvPicPr>
          <p:cNvPr id="4101" name="Picture 5" descr="C:\Documents and Settings\0lja\Desktop\magnetno polje\images00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352800"/>
            <a:ext cx="4038600" cy="3505200"/>
          </a:xfrm>
          <a:prstGeom prst="rect">
            <a:avLst/>
          </a:prstGeom>
          <a:noFill/>
        </p:spPr>
      </p:pic>
      <p:pic>
        <p:nvPicPr>
          <p:cNvPr id="4102" name="Picture 6" descr="C:\Documents and Settings\0lja\Desktop\magnetno polje\images01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0"/>
            <a:ext cx="4038600" cy="304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4800" y="0"/>
            <a:ext cx="4114800" cy="3048000"/>
          </a:xfrm>
          <a:prstGeom prst="rect">
            <a:avLst/>
          </a:prstGeom>
          <a:solidFill>
            <a:srgbClr val="66FF66">
              <a:alpha val="61961"/>
            </a:srgb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Sve linije magnetnog polja oko magneta su usmjerene od sjevernog ka južnom polu.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934200" y="2667000"/>
            <a:ext cx="2209800" cy="274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Istoimeni polovi magneta se odbijaju.</a:t>
            </a:r>
            <a:endParaRPr lang="en-US" sz="28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4200" y="0"/>
            <a:ext cx="2209800" cy="2667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Raznoimeni polovi magneta se privlače.</a:t>
            </a:r>
            <a:endParaRPr lang="en-US" sz="28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5122" name="Picture 2" descr="C:\Documents and Settings\0lja\Desktop\magnetno polje\3261393_ori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9342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934200" y="5410200"/>
            <a:ext cx="2209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0lja\Desktop\magnetno polje\6829987_or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228600"/>
            <a:ext cx="4861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sr-Latn-C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Oblici</a:t>
            </a:r>
            <a:r>
              <a:rPr lang="sr-Latn-C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sr-Latn-C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magneta</a:t>
            </a:r>
            <a:r>
              <a:rPr lang="sr-Latn-C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610600" cy="1600200"/>
          </a:xfrm>
          <a:prstGeom prst="roundRect">
            <a:avLst>
              <a:gd name="adj" fmla="val 39167"/>
            </a:avLst>
          </a:prstGeom>
          <a:solidFill>
            <a:srgbClr val="66CCFF">
              <a:alpha val="5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Podjelom magneta na više djelova uvijek dobijamo nove magnete sa dva pola. I najsitniji djelovi magneta uvijek imaju dva pola.   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6146" name="Picture 2" descr="C:\Documents and Settings\0lja\Desktop\magnetno polje\336845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99" y="2514600"/>
            <a:ext cx="3505201" cy="3657600"/>
          </a:xfrm>
          <a:prstGeom prst="rect">
            <a:avLst/>
          </a:prstGeom>
          <a:noFill/>
        </p:spPr>
      </p:pic>
      <p:pic>
        <p:nvPicPr>
          <p:cNvPr id="6147" name="Picture 3" descr="C:\Documents and Settings\0lja\Desktop\magnetno polje\2016-07-29_16-00-3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981200"/>
            <a:ext cx="4419600" cy="4876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C:\Documents and Settings\0lja\Desktop\magnetno polje\magnetno-polje-zemlje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0" y="0"/>
            <a:ext cx="2971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66FF33"/>
                </a:solidFill>
                <a:latin typeface="Cambria" pitchFamily="18" charset="0"/>
              </a:rPr>
              <a:t>Zemlja se ponaša kao jedan veliki magnet. </a:t>
            </a: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endParaRPr lang="sr-Latn-CS" sz="2800" b="1" dirty="0">
              <a:latin typeface="Book Antiqua" pitchFamily="18" charset="0"/>
            </a:endParaRPr>
          </a:p>
          <a:p>
            <a:r>
              <a:rPr lang="sr-Latn-CS" sz="2800" b="1" dirty="0">
                <a:solidFill>
                  <a:srgbClr val="FFFF00"/>
                </a:solidFill>
                <a:latin typeface="Cambria" pitchFamily="18" charset="0"/>
              </a:rPr>
              <a:t>Magnetni polovi mjenjaju svoj položaj. </a:t>
            </a:r>
            <a:endParaRPr lang="en-US" sz="2800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Documents and Settings\0lja\Desktop\magnetno polje\2016-07-29_16-05-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0"/>
            <a:ext cx="5105400" cy="6858000"/>
          </a:xfrm>
          <a:prstGeom prst="rect">
            <a:avLst/>
          </a:prstGeom>
          <a:noFill/>
        </p:spPr>
      </p:pic>
      <p:sp>
        <p:nvSpPr>
          <p:cNvPr id="3" name="Horizontal Scroll 2"/>
          <p:cNvSpPr/>
          <p:nvPr/>
        </p:nvSpPr>
        <p:spPr>
          <a:xfrm>
            <a:off x="0" y="0"/>
            <a:ext cx="3886200" cy="289560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latin typeface="Cambria" pitchFamily="18" charset="0"/>
              </a:rPr>
              <a:t>Magnetni polovi se ne poklapaju sa geografskim polovima. 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0" y="2971800"/>
            <a:ext cx="3886200" cy="388620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chemeClr val="bg1"/>
                </a:solidFill>
                <a:latin typeface="Cambria" pitchFamily="18" charset="0"/>
              </a:rPr>
              <a:t>Ugao između geografskog i magnetnog meridijana naziva se </a:t>
            </a:r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deklinacioni ugao</a:t>
            </a:r>
            <a:r>
              <a:rPr lang="sr-Latn-CS" sz="2800" b="1" dirty="0">
                <a:solidFill>
                  <a:schemeClr val="bg1"/>
                </a:solidFill>
                <a:latin typeface="Cambria" pitchFamily="18" charset="0"/>
              </a:rPr>
              <a:t>. </a:t>
            </a:r>
            <a:endParaRPr lang="en-US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4163</TotalTime>
  <Words>175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SILE I VRTLOŽNA FIZIČKA POLJA. VREMENSKI NEPROMJENLJIVO MAGNETNO POLJE   UZAJAMNO DJELOVANJE NAELEKTRISANIH ČESTICA KOJE SE KREĆU</dc:title>
  <dc:creator>CHANGE_ME</dc:creator>
  <cp:lastModifiedBy>Windows User</cp:lastModifiedBy>
  <cp:revision>209</cp:revision>
  <dcterms:created xsi:type="dcterms:W3CDTF">2016-02-21T21:56:22Z</dcterms:created>
  <dcterms:modified xsi:type="dcterms:W3CDTF">2020-10-05T18:26:10Z</dcterms:modified>
</cp:coreProperties>
</file>