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image" Target="../media/image10.wmf"/><Relationship Id="rId1" Type="http://schemas.openxmlformats.org/officeDocument/2006/relationships/image" Target="../media/image15.wmf"/><Relationship Id="rId6" Type="http://schemas.openxmlformats.org/officeDocument/2006/relationships/image" Target="../media/image17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E9986C-AD23-4372-8581-7D82ED1A8735}" type="datetimeFigureOut">
              <a:rPr lang="en-US" smtClean="0"/>
              <a:t>4/10/2011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082099E-60FC-462F-BD0B-FC7DF9A5C1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428604"/>
            <a:ext cx="6929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lgerian" pitchFamily="82" charset="0"/>
              </a:rPr>
              <a:t>           </a:t>
            </a:r>
            <a:r>
              <a:rPr lang="en-US" sz="4000" b="1" dirty="0" smtClean="0">
                <a:solidFill>
                  <a:schemeClr val="accent1"/>
                </a:solidFill>
                <a:latin typeface="Algerian" pitchFamily="82" charset="0"/>
              </a:rPr>
              <a:t>HIPERBOLA</a:t>
            </a:r>
            <a:endParaRPr lang="en-US" sz="4000" b="1" dirty="0">
              <a:solidFill>
                <a:schemeClr val="accent1"/>
              </a:solidFill>
              <a:latin typeface="Algerian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428736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Hiperbola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aka u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ravn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osobi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lika</a:t>
            </a:r>
            <a:endParaRPr lang="sr-Latn-CS" sz="2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rastojanja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 koje tačke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date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stalan broj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6200000" flipV="1">
            <a:off x="2250265" y="4250537"/>
            <a:ext cx="40005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000100" y="4357694"/>
            <a:ext cx="707236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5078776" y="2714620"/>
            <a:ext cx="2207868" cy="3643338"/>
          </a:xfrm>
          <a:custGeom>
            <a:avLst/>
            <a:gdLst>
              <a:gd name="connsiteX0" fmla="*/ 1388125 w 1454226"/>
              <a:gd name="connsiteY0" fmla="*/ 0 h 3194892"/>
              <a:gd name="connsiteX1" fmla="*/ 11017 w 1454226"/>
              <a:gd name="connsiteY1" fmla="*/ 1443210 h 3194892"/>
              <a:gd name="connsiteX2" fmla="*/ 1454226 w 1454226"/>
              <a:gd name="connsiteY2" fmla="*/ 3194892 h 3194892"/>
              <a:gd name="connsiteX3" fmla="*/ 1454226 w 1454226"/>
              <a:gd name="connsiteY3" fmla="*/ 3194892 h 3194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4226" h="3194892">
                <a:moveTo>
                  <a:pt x="1388125" y="0"/>
                </a:moveTo>
                <a:cubicBezTo>
                  <a:pt x="694062" y="455364"/>
                  <a:pt x="0" y="910728"/>
                  <a:pt x="11017" y="1443210"/>
                </a:cubicBezTo>
                <a:cubicBezTo>
                  <a:pt x="22034" y="1975692"/>
                  <a:pt x="1454226" y="3194892"/>
                  <a:pt x="1454226" y="3194892"/>
                </a:cubicBezTo>
                <a:lnTo>
                  <a:pt x="1454226" y="3194892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0800000">
            <a:off x="1000094" y="2357430"/>
            <a:ext cx="2428891" cy="3786214"/>
          </a:xfrm>
          <a:custGeom>
            <a:avLst/>
            <a:gdLst>
              <a:gd name="connsiteX0" fmla="*/ 1388125 w 1454226"/>
              <a:gd name="connsiteY0" fmla="*/ 0 h 3194892"/>
              <a:gd name="connsiteX1" fmla="*/ 11017 w 1454226"/>
              <a:gd name="connsiteY1" fmla="*/ 1443210 h 3194892"/>
              <a:gd name="connsiteX2" fmla="*/ 1454226 w 1454226"/>
              <a:gd name="connsiteY2" fmla="*/ 3194892 h 3194892"/>
              <a:gd name="connsiteX3" fmla="*/ 1454226 w 1454226"/>
              <a:gd name="connsiteY3" fmla="*/ 3194892 h 3194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4226" h="3194892">
                <a:moveTo>
                  <a:pt x="1388125" y="0"/>
                </a:moveTo>
                <a:cubicBezTo>
                  <a:pt x="694062" y="455364"/>
                  <a:pt x="0" y="910728"/>
                  <a:pt x="11017" y="1443210"/>
                </a:cubicBezTo>
                <a:cubicBezTo>
                  <a:pt x="22034" y="1975692"/>
                  <a:pt x="1454226" y="3194892"/>
                  <a:pt x="1454226" y="3194892"/>
                </a:cubicBezTo>
                <a:lnTo>
                  <a:pt x="1454226" y="3194892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571604" y="2500306"/>
            <a:ext cx="5572164" cy="3643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14414" y="2357430"/>
            <a:ext cx="6072230" cy="4143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1785918" y="4572008"/>
          <a:ext cx="857256" cy="358776"/>
        </p:xfrm>
        <a:graphic>
          <a:graphicData uri="http://schemas.openxmlformats.org/presentationml/2006/ole">
            <p:oleObj spid="_x0000_s1026" name="Equation" r:id="rId3" imgW="558720" imgH="215640" progId="Equation.3">
              <p:embed/>
            </p:oleObj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5786446" y="4500570"/>
          <a:ext cx="857256" cy="357190"/>
        </p:xfrm>
        <a:graphic>
          <a:graphicData uri="http://schemas.openxmlformats.org/presentationml/2006/ole">
            <p:oleObj spid="_x0000_s1027" name="Equation" r:id="rId4" imgW="482400" imgH="2156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786710" y="4500570"/>
          <a:ext cx="285750" cy="354013"/>
        </p:xfrm>
        <a:graphic>
          <a:graphicData uri="http://schemas.openxmlformats.org/presentationml/2006/ole">
            <p:oleObj spid="_x0000_s1028" name="Equation" r:id="rId5" imgW="126720" imgH="1396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86248" y="2428868"/>
          <a:ext cx="285750" cy="307975"/>
        </p:xfrm>
        <a:graphic>
          <a:graphicData uri="http://schemas.openxmlformats.org/presentationml/2006/ole">
            <p:oleObj spid="_x0000_s1029" name="Equation" r:id="rId6" imgW="139680" imgH="1648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143372" y="4500570"/>
          <a:ext cx="269875" cy="320675"/>
        </p:xfrm>
        <a:graphic>
          <a:graphicData uri="http://schemas.openxmlformats.org/presentationml/2006/ole">
            <p:oleObj spid="_x0000_s1030" name="Equation" r:id="rId7" imgW="126720" imgH="177480" progId="Equation.3">
              <p:embed/>
            </p:oleObj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6200000" flipH="1">
            <a:off x="1250133" y="3536157"/>
            <a:ext cx="1500198" cy="285752"/>
          </a:xfrm>
          <a:prstGeom prst="line">
            <a:avLst/>
          </a:prstGeom>
          <a:ln w="254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857356" y="2928934"/>
            <a:ext cx="4286280" cy="1428760"/>
          </a:xfrm>
          <a:prstGeom prst="line">
            <a:avLst/>
          </a:prstGeom>
          <a:ln w="190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28662" y="2857496"/>
          <a:ext cx="928687" cy="346075"/>
        </p:xfrm>
        <a:graphic>
          <a:graphicData uri="http://schemas.openxmlformats.org/presentationml/2006/ole">
            <p:oleObj spid="_x0000_s1031" name="Equation" r:id="rId8" imgW="533160" imgH="20304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643042" y="3643314"/>
          <a:ext cx="285750" cy="358775"/>
        </p:xfrm>
        <a:graphic>
          <a:graphicData uri="http://schemas.openxmlformats.org/presentationml/2006/ole">
            <p:oleObj spid="_x0000_s1032" name="Equation" r:id="rId9" imgW="126720" imgH="2156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00364" y="3000372"/>
          <a:ext cx="214313" cy="358775"/>
        </p:xfrm>
        <a:graphic>
          <a:graphicData uri="http://schemas.openxmlformats.org/presentationml/2006/ole">
            <p:oleObj spid="_x0000_s1033" name="Equation" r:id="rId10" imgW="139680" imgH="215640" progId="Equation.3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6858016" y="3429000"/>
          <a:ext cx="1500198" cy="468314"/>
        </p:xfrm>
        <a:graphic>
          <a:graphicData uri="http://schemas.openxmlformats.org/presentationml/2006/ole">
            <p:oleObj spid="_x0000_s1034" name="Equation" r:id="rId11" imgW="736560" imgH="253800" progId="Equation.3">
              <p:embed/>
            </p:oleObj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1714480" y="5929330"/>
          <a:ext cx="500066" cy="358776"/>
        </p:xfrm>
        <a:graphic>
          <a:graphicData uri="http://schemas.openxmlformats.org/presentationml/2006/ole">
            <p:oleObj spid="_x0000_s1035" name="Equation" r:id="rId12" imgW="177480" imgH="215640" progId="Equation.3">
              <p:embed/>
            </p:oleObj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6429388" y="6072206"/>
          <a:ext cx="428628" cy="358776"/>
        </p:xfrm>
        <a:graphic>
          <a:graphicData uri="http://schemas.openxmlformats.org/presentationml/2006/ole">
            <p:oleObj spid="_x0000_s1036" name="Equation" r:id="rId13" imgW="190440" imgH="21564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857752" y="4357694"/>
          <a:ext cx="285750" cy="282574"/>
        </p:xfrm>
        <a:graphic>
          <a:graphicData uri="http://schemas.openxmlformats.org/presentationml/2006/ole">
            <p:oleObj spid="_x0000_s1037" name="Equation" r:id="rId14" imgW="126720" imgH="13968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428992" y="4429132"/>
          <a:ext cx="285752" cy="282575"/>
        </p:xfrm>
        <a:graphic>
          <a:graphicData uri="http://schemas.openxmlformats.org/presentationml/2006/ole">
            <p:oleObj spid="_x0000_s1038" name="Equation" r:id="rId15" imgW="241200" imgH="13968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14375" y="915988"/>
          <a:ext cx="3446463" cy="1954212"/>
        </p:xfrm>
        <a:graphic>
          <a:graphicData uri="http://schemas.openxmlformats.org/presentationml/2006/ole">
            <p:oleObj spid="_x0000_s2050" name="Equation" r:id="rId3" imgW="1155600" imgH="86328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57356" y="1000108"/>
            <a:ext cx="55007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adijus vektori hiperbole i za njih važi</a:t>
            </a:r>
          </a:p>
          <a:p>
            <a:endParaRPr lang="sr-Latn-C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1934" y="1500174"/>
            <a:ext cx="4286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iže hiperbole, gdje je,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2000241"/>
            <a:ext cx="500066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ealna poluosa</a:t>
            </a:r>
          </a:p>
          <a:p>
            <a:endParaRPr lang="sr-Latn-CS" dirty="0"/>
          </a:p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maginarna poluosa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072198" y="928670"/>
          <a:ext cx="1500188" cy="468313"/>
        </p:xfrm>
        <a:graphic>
          <a:graphicData uri="http://schemas.openxmlformats.org/presentationml/2006/ole">
            <p:oleObj spid="_x0000_s2051" name="Equation" r:id="rId4" imgW="736560" imgH="2538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572264" y="1428736"/>
          <a:ext cx="1714512" cy="428628"/>
        </p:xfrm>
        <a:graphic>
          <a:graphicData uri="http://schemas.openxmlformats.org/presentationml/2006/ole">
            <p:oleObj spid="_x0000_s2052" name="Equation" r:id="rId5" imgW="74916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85786" y="3071810"/>
          <a:ext cx="500063" cy="358775"/>
        </p:xfrm>
        <a:graphic>
          <a:graphicData uri="http://schemas.openxmlformats.org/presentationml/2006/ole">
            <p:oleObj spid="_x0000_s2053" name="Equation" r:id="rId6" imgW="177480" imgH="21564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357290" y="3071810"/>
          <a:ext cx="428625" cy="358775"/>
        </p:xfrm>
        <a:graphic>
          <a:graphicData uri="http://schemas.openxmlformats.org/presentationml/2006/ole">
            <p:oleObj spid="_x0000_s2054" name="Equation" r:id="rId7" imgW="190440" imgH="215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4348" y="3071810"/>
            <a:ext cx="5286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     </a:t>
            </a:r>
            <a:r>
              <a:rPr lang="sr-Latn-CS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sr-Latn-CS" dirty="0" smtClean="0"/>
              <a:t>      </a:t>
            </a:r>
            <a:r>
              <a:rPr lang="sr-Latn-CS" dirty="0" smtClean="0">
                <a:solidFill>
                  <a:schemeClr val="accent6">
                    <a:lumMod val="50000"/>
                  </a:schemeClr>
                </a:solidFill>
              </a:rPr>
              <a:t>_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asimptote hiperbole,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071934" y="2857496"/>
          <a:ext cx="857256" cy="785818"/>
        </p:xfrm>
        <a:graphic>
          <a:graphicData uri="http://schemas.openxmlformats.org/presentationml/2006/ole">
            <p:oleObj spid="_x0000_s2055" name="Equation" r:id="rId8" imgW="545760" imgH="393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072066" y="2857496"/>
          <a:ext cx="1071570" cy="785818"/>
        </p:xfrm>
        <a:graphic>
          <a:graphicData uri="http://schemas.openxmlformats.org/presentationml/2006/ole">
            <p:oleObj spid="_x0000_s2056" name="Equation" r:id="rId9" imgW="660240" imgH="393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00034" y="4214818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HIPERBOLE 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928662" y="4857760"/>
          <a:ext cx="2571768" cy="1285876"/>
        </p:xfrm>
        <a:graphic>
          <a:graphicData uri="http://schemas.openxmlformats.org/presentationml/2006/ole">
            <p:oleObj spid="_x0000_s2057" name="Equation" r:id="rId10" imgW="736560" imgH="4190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571868" y="528638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>
                <a:solidFill>
                  <a:schemeClr val="accent6">
                    <a:lumMod val="50000"/>
                  </a:schemeClr>
                </a:solidFill>
              </a:rPr>
              <a:t>ili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214810" y="5143512"/>
          <a:ext cx="3286148" cy="728663"/>
        </p:xfrm>
        <a:graphic>
          <a:graphicData uri="http://schemas.openxmlformats.org/presentationml/2006/ole">
            <p:oleObj spid="_x0000_s2058" name="Equation" r:id="rId11" imgW="1168200" imgH="22860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642918"/>
            <a:ext cx="828680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Napomena 1.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Hiperbola čije su žiže na y osi ima jednačinu</a:t>
            </a:r>
          </a:p>
          <a:p>
            <a:endParaRPr lang="sr-Latn-C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Napomena 2 . 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Ako je a=b, jednačina hiperbole postaje                             , ta hiperbola se zove 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JEDNAKOSTRANIČNA HIPERBOLA</a:t>
            </a:r>
            <a:r>
              <a:rPr lang="sr-Latn-CS" sz="2000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sr-Latn-CS" sz="2000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Primjer1.</a:t>
            </a:r>
          </a:p>
          <a:p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Odrediti poluose, koordinate žiža i tjemena, kao i jednačine asimptota hiperbole čija je jednačina                            .</a:t>
            </a:r>
          </a:p>
          <a:p>
            <a:r>
              <a:rPr lang="sr-Latn-C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Rješenje:   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143108" y="1000108"/>
          <a:ext cx="2571750" cy="714380"/>
        </p:xfrm>
        <a:graphic>
          <a:graphicData uri="http://schemas.openxmlformats.org/presentationml/2006/ole">
            <p:oleObj spid="_x0000_s3074" name="Equation" r:id="rId3" imgW="736560" imgH="4190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72198" y="1857364"/>
          <a:ext cx="1643074" cy="428628"/>
        </p:xfrm>
        <a:graphic>
          <a:graphicData uri="http://schemas.openxmlformats.org/presentationml/2006/ole">
            <p:oleObj spid="_x0000_s3075" name="Equation" r:id="rId4" imgW="77436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86116" y="3429000"/>
          <a:ext cx="1643074" cy="357190"/>
        </p:xfrm>
        <a:graphic>
          <a:graphicData uri="http://schemas.openxmlformats.org/presentationml/2006/ole">
            <p:oleObj spid="_x0000_s3076" name="Equation" r:id="rId5" imgW="115560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483100" y="3340100"/>
          <a:ext cx="177800" cy="177800"/>
        </p:xfrm>
        <a:graphic>
          <a:graphicData uri="http://schemas.openxmlformats.org/presentationml/2006/ole">
            <p:oleObj spid="_x0000_s3077" name="Equation" r:id="rId6" imgW="177480" imgH="17748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42910" y="3929066"/>
          <a:ext cx="6357982" cy="2533671"/>
        </p:xfrm>
        <a:graphic>
          <a:graphicData uri="http://schemas.openxmlformats.org/presentationml/2006/ole">
            <p:oleObj spid="_x0000_s3078" name="Equation" r:id="rId7" imgW="3466800" imgH="119376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43174" y="4929198"/>
            <a:ext cx="60722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ealna poluosa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maginarna poluosa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00892" y="6000768"/>
            <a:ext cx="185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oord.žiža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71472" y="571480"/>
          <a:ext cx="3714776" cy="1714512"/>
        </p:xfrm>
        <a:graphic>
          <a:graphicData uri="http://schemas.openxmlformats.org/presentationml/2006/ole">
            <p:oleObj spid="_x0000_s4098" name="Equation" r:id="rId3" imgW="1295280" imgH="105408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29124" y="571480"/>
            <a:ext cx="342902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oordinate tjemena</a:t>
            </a:r>
          </a:p>
          <a:p>
            <a:endParaRPr lang="sr-Latn-CS" dirty="0"/>
          </a:p>
          <a:p>
            <a:endParaRPr lang="sr-Latn-CS" dirty="0" smtClean="0"/>
          </a:p>
          <a:p>
            <a:r>
              <a:rPr lang="sr-Latn-C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simptote hiperbole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2214554"/>
            <a:ext cx="8286808" cy="4205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2.</a:t>
            </a:r>
          </a:p>
          <a:p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Odrediti jednačinu jednakostranične hiperbole koja sadrži tačku (1,-3).</a:t>
            </a:r>
          </a:p>
          <a:p>
            <a:r>
              <a:rPr lang="sr-Latn-C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Rješenje:</a:t>
            </a:r>
          </a:p>
          <a:p>
            <a:endParaRPr lang="sr-Latn-CS" sz="2000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i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i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000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3: </a:t>
            </a:r>
          </a:p>
          <a:p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Odrediti jednačinu hiperbole ako je razmjera njenih poluosa 3:4  i  c=15.</a:t>
            </a: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4:</a:t>
            </a:r>
          </a:p>
          <a:p>
            <a:r>
              <a:rPr lang="sr-Latn-C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Odrediti jednačinu hiperbole ako je rastojanje između žiža jednako            , a jednačine njenih asimptota su                 .           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42910" y="3214686"/>
          <a:ext cx="6000792" cy="1500198"/>
        </p:xfrm>
        <a:graphic>
          <a:graphicData uri="http://schemas.openxmlformats.org/presentationml/2006/ole">
            <p:oleObj spid="_x0000_s4099" name="Equation" r:id="rId4" imgW="3009600" imgH="7365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58082" y="5500702"/>
          <a:ext cx="714380" cy="358776"/>
        </p:xfrm>
        <a:graphic>
          <a:graphicData uri="http://schemas.openxmlformats.org/presentationml/2006/ole">
            <p:oleObj spid="_x0000_s4100" name="Equation" r:id="rId5" imgW="380880" imgH="215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71868" y="5786454"/>
          <a:ext cx="1071570" cy="642942"/>
        </p:xfrm>
        <a:graphic>
          <a:graphicData uri="http://schemas.openxmlformats.org/presentationml/2006/ole">
            <p:oleObj spid="_x0000_s4101" name="Equation" r:id="rId6" imgW="596880" imgH="39348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1">
      <a:dk1>
        <a:srgbClr val="FFFF00"/>
      </a:dk1>
      <a:lt1>
        <a:srgbClr val="FFFF00"/>
      </a:lt1>
      <a:dk2>
        <a:srgbClr val="FFE635"/>
      </a:dk2>
      <a:lt2>
        <a:srgbClr val="FFE635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137</TotalTime>
  <Words>174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Aspect</vt:lpstr>
      <vt:lpstr>Microsoft Equation 3.0</vt:lpstr>
      <vt:lpstr>Equation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14</cp:revision>
  <dcterms:created xsi:type="dcterms:W3CDTF">2011-04-10T11:14:51Z</dcterms:created>
  <dcterms:modified xsi:type="dcterms:W3CDTF">2011-04-10T13:32:16Z</dcterms:modified>
</cp:coreProperties>
</file>