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Nunito-bold.fntdata"/><Relationship Id="rId10" Type="http://schemas.openxmlformats.org/officeDocument/2006/relationships/slide" Target="slides/slide5.xml"/><Relationship Id="rId21" Type="http://schemas.openxmlformats.org/officeDocument/2006/relationships/font" Target="fonts/Nunito-regular.fntdata"/><Relationship Id="rId13" Type="http://schemas.openxmlformats.org/officeDocument/2006/relationships/slide" Target="slides/slide8.xml"/><Relationship Id="rId24" Type="http://schemas.openxmlformats.org/officeDocument/2006/relationships/font" Target="fonts/Nunito-boldItalic.fntdata"/><Relationship Id="rId12" Type="http://schemas.openxmlformats.org/officeDocument/2006/relationships/slide" Target="slides/slide7.xml"/><Relationship Id="rId23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337577d6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337577d6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337577d6d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337577d6d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37577d6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337577d6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37577d6d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37577d6d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337577d6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337577d6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337577d6d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337577d6d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37577d6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37577d6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37577d6d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337577d6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37577d6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37577d6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37577d6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37577d6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37577d6d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337577d6d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37577d6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37577d6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37577d6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37577d6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37577d6d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337577d6d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Macromedia Flash 8 - radno okruženje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819150" y="4569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kutija alata - TOOLBOX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226" y="1165875"/>
            <a:ext cx="5507549" cy="3627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2"/>
          <p:cNvCxnSpPr/>
          <p:nvPr/>
        </p:nvCxnSpPr>
        <p:spPr>
          <a:xfrm flipH="1" rot="10800000">
            <a:off x="1360175" y="1634400"/>
            <a:ext cx="663000" cy="7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biblioteka simbola - LIBRARY</a:t>
            </a:r>
            <a:endParaRPr/>
          </a:p>
        </p:txBody>
      </p:sp>
      <p:sp>
        <p:nvSpPr>
          <p:cNvPr id="194" name="Google Shape;194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Crtanje grafičkih elemenata može se izvoditi direktno na sceni i tom prilikom kreiraju se oblici (shapes).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Drugi pristup jeste kreiranje simbola. Simboli su elementi koji se mogu više puta koristiti. Posjeduju sopstvenu vremensku osu.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Opis simbola čuva se i organizuje u okviru </a:t>
            </a: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biblioteke simbola (Library)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type="title"/>
          </p:nvPr>
        </p:nvSpPr>
        <p:spPr>
          <a:xfrm>
            <a:off x="819150" y="5141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biblioteka simbola - LIBRARY</a:t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50" y="1175375"/>
            <a:ext cx="5516899" cy="363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4"/>
          <p:cNvCxnSpPr/>
          <p:nvPr/>
        </p:nvCxnSpPr>
        <p:spPr>
          <a:xfrm flipH="1">
            <a:off x="6617850" y="3561150"/>
            <a:ext cx="1554600" cy="10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paneli - PANELS</a:t>
            </a:r>
            <a:endParaRPr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pregled, organizaciju i modifikaciju elemenata Flash filma koriste se paneli sa komandama i opcijama vezanim za posmatrani tip elementa.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Mogu se modifikovati simboli, instance, boje, tekst, frejmovi i drugi elementi filma.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819150" y="4798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paneli - PANELS</a:t>
            </a: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275" y="1106800"/>
            <a:ext cx="5585451" cy="367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26"/>
          <p:cNvCxnSpPr/>
          <p:nvPr/>
        </p:nvCxnSpPr>
        <p:spPr>
          <a:xfrm flipH="1">
            <a:off x="7063675" y="1240875"/>
            <a:ext cx="1463100" cy="7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6"/>
          <p:cNvCxnSpPr/>
          <p:nvPr/>
        </p:nvCxnSpPr>
        <p:spPr>
          <a:xfrm rot="10800000">
            <a:off x="6960800" y="3263975"/>
            <a:ext cx="1463100" cy="10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Pitanja</a:t>
            </a:r>
            <a:endParaRPr/>
          </a:p>
        </p:txBody>
      </p:sp>
      <p:sp>
        <p:nvSpPr>
          <p:cNvPr id="221" name="Google Shape;221;p27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Navesti elemente radnog okruženja Macromedia Flash 8.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Definisati STAGE.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Šta se pridružuje svakoj sceni u flash filmu? Šta TIMELINE donosi flash filmu?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Podjela alatki koje se koriste u Macromedia Flash 8.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Šta su </a:t>
            </a:r>
            <a:r>
              <a:rPr i="1" lang="en" sz="1800"/>
              <a:t>shapes</a:t>
            </a:r>
            <a:r>
              <a:rPr lang="en" sz="1800"/>
              <a:t>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Šta su </a:t>
            </a:r>
            <a:r>
              <a:rPr i="1" lang="en" sz="1800"/>
              <a:t>simboli </a:t>
            </a:r>
            <a:r>
              <a:rPr lang="en" sz="1800"/>
              <a:t>i gdje se čuvaju?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Za šta nam služe </a:t>
            </a:r>
            <a:r>
              <a:rPr i="1" lang="en" sz="1800"/>
              <a:t>paneli</a:t>
            </a:r>
            <a:r>
              <a:rPr lang="en" sz="1800"/>
              <a:t> u Macromedia Flash 8?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radno okruženje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Macromedia Flash 8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Softver za kreiranje multimedijalnog sadržaja</a:t>
            </a:r>
            <a:endParaRPr sz="2200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3002587"/>
            <a:ext cx="7505700" cy="101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radno okruženje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 dokument koji se pravi u Macromedia Flash 8 okruženju snima se kao </a:t>
            </a:r>
            <a:r>
              <a:rPr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.fla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dokument. (prethodna lekcija)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Da bismo napravili finalni dokument vidljiv korisnicima moramo projekat </a:t>
            </a:r>
            <a:r>
              <a:rPr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eksportovati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u odgovarajući format.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radno okruženje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819150" y="1800200"/>
            <a:ext cx="7505700" cy="27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Radno okruženje Macromedia Flash 8 je podešeno za kreiranje grafičkih elemenata i njihovu animaciju u vremenu.		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Elementi okruženja su: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Pozornica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Vremenska osa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Kutija alata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Biblioteka simbola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Paneli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pozornica - STAGE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Centralni dio radnog okruženja dodijeljen je </a:t>
            </a: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pozornici (stage)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Ona odslikava “svijet” dvodimenzionalnog koordinatnog sistema sa početkom u gornjem lijevom uglu, čije se dimenzije (u pikselima) određuju kao globalne za cio film.			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 film može da se organizuje po scenama. Tako je pri kreiranju praznog dokumenta kreirana i aktivna prva scena (Scene 1).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4227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pozornica - STAGE</a:t>
            </a: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50" y="1377310"/>
            <a:ext cx="5219701" cy="3437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8"/>
          <p:cNvCxnSpPr/>
          <p:nvPr/>
        </p:nvCxnSpPr>
        <p:spPr>
          <a:xfrm flipH="1">
            <a:off x="4366175" y="2297450"/>
            <a:ext cx="537300" cy="77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8"/>
          <p:cNvCxnSpPr/>
          <p:nvPr/>
        </p:nvCxnSpPr>
        <p:spPr>
          <a:xfrm rot="10800000">
            <a:off x="3451775" y="1920250"/>
            <a:ext cx="765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vremenska osa - TIMELINE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Svakoj sceni pridružuje se </a:t>
            </a: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vremenska osa (timeline)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Ona dodaje treću prostornu dimenziju kroz koncept lejera (leyers) i vremensku komponentu, preko frejmova.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4112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vremenska osa - TIMELINE</a:t>
            </a:r>
            <a:endParaRPr/>
          </a:p>
        </p:txBody>
      </p:sp>
      <p:pic>
        <p:nvPicPr>
          <p:cNvPr id="174" name="Google Shape;17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863" y="1365875"/>
            <a:ext cx="5192271" cy="3419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20"/>
          <p:cNvCxnSpPr/>
          <p:nvPr/>
        </p:nvCxnSpPr>
        <p:spPr>
          <a:xfrm rot="10800000">
            <a:off x="4389000" y="2320300"/>
            <a:ext cx="983100" cy="4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- kutija alata - TOOLBOX</a:t>
            </a:r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 rad u filmu, sceni, lejeru i frejmu koriste se razne alatke iz </a:t>
            </a:r>
            <a:r>
              <a:rPr lang="en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kutije alata (toolbox, toolbar)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koja je podijeljena na četiri dijela: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alati za crtanje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vizuelno pozicioniranje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selektori boja 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opcije odabrane alatke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