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Nunit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Nunito-bold.fntdata"/><Relationship Id="rId10" Type="http://schemas.openxmlformats.org/officeDocument/2006/relationships/slide" Target="slides/slide5.xml"/><Relationship Id="rId21" Type="http://schemas.openxmlformats.org/officeDocument/2006/relationships/font" Target="fonts/Nunito-regular.fntdata"/><Relationship Id="rId13" Type="http://schemas.openxmlformats.org/officeDocument/2006/relationships/slide" Target="slides/slide8.xml"/><Relationship Id="rId24" Type="http://schemas.openxmlformats.org/officeDocument/2006/relationships/font" Target="fonts/Nunito-boldItalic.fntdata"/><Relationship Id="rId12" Type="http://schemas.openxmlformats.org/officeDocument/2006/relationships/slide" Target="slides/slide7.xml"/><Relationship Id="rId23" Type="http://schemas.openxmlformats.org/officeDocument/2006/relationships/font" Target="fonts/Nuni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6337577d6d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6337577d6d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6337577d6d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6337577d6d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6337577d6d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6337577d6d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6337577d6d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6337577d6d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6337577d6d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6337577d6d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6337577d6d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6337577d6d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6337577d6d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6337577d6d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6337577d6d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6337577d6d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337577d6d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6337577d6d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6337577d6d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6337577d6d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6337577d6d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6337577d6d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6337577d6d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6337577d6d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6337577d6d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6337577d6d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6337577d6d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6337577d6d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</a:t>
            </a:r>
            <a:endParaRPr/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Macromedia Flash 8 - radno okruženje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/>
          <p:nvPr>
            <p:ph type="title"/>
          </p:nvPr>
        </p:nvSpPr>
        <p:spPr>
          <a:xfrm>
            <a:off x="819150" y="4569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kutija alata - TOOLBOX</a:t>
            </a:r>
            <a:endParaRPr/>
          </a:p>
        </p:txBody>
      </p:sp>
      <p:pic>
        <p:nvPicPr>
          <p:cNvPr id="187" name="Google Shape;18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8226" y="1165875"/>
            <a:ext cx="5507549" cy="3627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8" name="Google Shape;188;p22"/>
          <p:cNvCxnSpPr/>
          <p:nvPr/>
        </p:nvCxnSpPr>
        <p:spPr>
          <a:xfrm flipH="1" rot="10800000">
            <a:off x="1360175" y="1634400"/>
            <a:ext cx="663000" cy="76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biblioteka simbola - LIBRARY</a:t>
            </a:r>
            <a:endParaRPr/>
          </a:p>
        </p:txBody>
      </p:sp>
      <p:sp>
        <p:nvSpPr>
          <p:cNvPr id="194" name="Google Shape;194;p23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Crtanje grafičkih elemenata može se izvoditi direktno na sceni i tom prilikom kreiraju se oblici (shapes).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Drugi pristup jeste kreiranje simbola. Simboli su elementi koji se mogu više puta koristiti. Posjeduju sopstvenu vremensku osu.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Opis simbola čuva se i organizuje u okviru </a:t>
            </a:r>
            <a:r>
              <a:rPr lang="en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biblioteke simbola (Library)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"/>
          <p:cNvSpPr txBox="1"/>
          <p:nvPr>
            <p:ph type="title"/>
          </p:nvPr>
        </p:nvSpPr>
        <p:spPr>
          <a:xfrm>
            <a:off x="819150" y="51415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biblioteka simbola - LIBRARY</a:t>
            </a:r>
            <a:endParaRPr/>
          </a:p>
        </p:txBody>
      </p:sp>
      <p:pic>
        <p:nvPicPr>
          <p:cNvPr id="200" name="Google Shape;20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3550" y="1175375"/>
            <a:ext cx="5516899" cy="3633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24"/>
          <p:cNvCxnSpPr/>
          <p:nvPr/>
        </p:nvCxnSpPr>
        <p:spPr>
          <a:xfrm flipH="1">
            <a:off x="6617850" y="3561150"/>
            <a:ext cx="1554600" cy="102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paneli - PANELS</a:t>
            </a:r>
            <a:endParaRPr/>
          </a:p>
        </p:txBody>
      </p:sp>
      <p:sp>
        <p:nvSpPr>
          <p:cNvPr id="207" name="Google Shape;207;p25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 pregled, organizaciju i modifikaciju elemenata Flash filma koriste se paneli sa komandama i opcijama vezanim za posmatrani tip elementa.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Mogu se modifikovati simboli, instance, boje, tekst, frejmovi i drugi elementi filma.</a:t>
            </a:r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6"/>
          <p:cNvSpPr txBox="1"/>
          <p:nvPr>
            <p:ph type="title"/>
          </p:nvPr>
        </p:nvSpPr>
        <p:spPr>
          <a:xfrm>
            <a:off x="819150" y="47985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paneli - PANELS</a:t>
            </a:r>
            <a:endParaRPr/>
          </a:p>
        </p:txBody>
      </p:sp>
      <p:pic>
        <p:nvPicPr>
          <p:cNvPr id="213" name="Google Shape;21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9275" y="1106800"/>
            <a:ext cx="5585451" cy="36784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4" name="Google Shape;214;p26"/>
          <p:cNvCxnSpPr/>
          <p:nvPr/>
        </p:nvCxnSpPr>
        <p:spPr>
          <a:xfrm flipH="1">
            <a:off x="7063675" y="1240875"/>
            <a:ext cx="1463100" cy="743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5" name="Google Shape;215;p26"/>
          <p:cNvCxnSpPr/>
          <p:nvPr/>
        </p:nvCxnSpPr>
        <p:spPr>
          <a:xfrm rot="10800000">
            <a:off x="6960800" y="3263975"/>
            <a:ext cx="1463100" cy="102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Pitanja</a:t>
            </a:r>
            <a:endParaRPr/>
          </a:p>
        </p:txBody>
      </p:sp>
      <p:sp>
        <p:nvSpPr>
          <p:cNvPr id="221" name="Google Shape;221;p27"/>
          <p:cNvSpPr txBox="1"/>
          <p:nvPr>
            <p:ph idx="1" type="body"/>
          </p:nvPr>
        </p:nvSpPr>
        <p:spPr>
          <a:xfrm>
            <a:off x="819150" y="1800200"/>
            <a:ext cx="75057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Navesti elemente radnog okruženja Macromedia Flash 8.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Definisati STAGE.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Šta se pridružuje svakoj sceni u flash filmu? Šta TIMELINE donosi flash filmu?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Podjela alatki koje se koriste u Macromedia Flash 8.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Šta su </a:t>
            </a:r>
            <a:r>
              <a:rPr i="1" lang="en" sz="1800"/>
              <a:t>shapes</a:t>
            </a:r>
            <a:r>
              <a:rPr lang="en" sz="1800"/>
              <a:t>?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Šta su </a:t>
            </a:r>
            <a:r>
              <a:rPr i="1" lang="en" sz="1800"/>
              <a:t>simboli </a:t>
            </a:r>
            <a:r>
              <a:rPr lang="en" sz="1800"/>
              <a:t>i gdje se čuvaju?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Za šta nam služe </a:t>
            </a:r>
            <a:r>
              <a:rPr i="1" lang="en" sz="1800"/>
              <a:t>paneli</a:t>
            </a:r>
            <a:r>
              <a:rPr lang="en" sz="1800"/>
              <a:t> u Macromedia Flash 8?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radno okruženje</a:t>
            </a:r>
            <a:endParaRPr/>
          </a:p>
        </p:txBody>
      </p:sp>
      <p:sp>
        <p:nvSpPr>
          <p:cNvPr id="135" name="Google Shape;135;p1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Macromedia Flash 8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Softver za kreiranje multimedijalnog sadržaja</a:t>
            </a:r>
            <a:endParaRPr sz="2200"/>
          </a:p>
        </p:txBody>
      </p:sp>
      <p:pic>
        <p:nvPicPr>
          <p:cNvPr id="136" name="Google Shape;13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150" y="3002587"/>
            <a:ext cx="7505700" cy="1019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radno okruženje</a:t>
            </a:r>
            <a:endParaRPr/>
          </a:p>
        </p:txBody>
      </p:sp>
      <p:sp>
        <p:nvSpPr>
          <p:cNvPr id="142" name="Google Shape;142;p15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Flash dokument koji se pravi u Macromedia Flash 8 okruženju snima se kao </a:t>
            </a:r>
            <a:r>
              <a:rPr lang="en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.fla</a:t>
            </a:r>
            <a:r>
              <a:rPr lang="en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dokument. (prethodna lekcija)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Da bismo napravili finalni dokument vidljiv korisnicima moramo projekat </a:t>
            </a:r>
            <a:r>
              <a:rPr lang="en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eksportovati</a:t>
            </a:r>
            <a:r>
              <a:rPr lang="en" sz="2000">
                <a:latin typeface="Arial"/>
                <a:ea typeface="Arial"/>
                <a:cs typeface="Arial"/>
                <a:sym typeface="Arial"/>
              </a:rPr>
              <a:t> u odgovarajući format.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radno okruženje</a:t>
            </a:r>
            <a:endParaRPr/>
          </a:p>
        </p:txBody>
      </p:sp>
      <p:sp>
        <p:nvSpPr>
          <p:cNvPr id="148" name="Google Shape;148;p16"/>
          <p:cNvSpPr txBox="1"/>
          <p:nvPr>
            <p:ph idx="1" type="body"/>
          </p:nvPr>
        </p:nvSpPr>
        <p:spPr>
          <a:xfrm>
            <a:off x="819150" y="1800200"/>
            <a:ext cx="7505700" cy="27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Radno okruženje Macromedia Flash 8 je podešeno za kreiranje grafičkih elemenata i njihovu animaciju u vremenu.		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Elementi okruženja su: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○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Pozornica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○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Vremenska osa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○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Kutija alata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○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Biblioteka simbola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○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Paneli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pozornica - STAGE</a:t>
            </a:r>
            <a:endParaRPr/>
          </a:p>
        </p:txBody>
      </p:sp>
      <p:sp>
        <p:nvSpPr>
          <p:cNvPr id="154" name="Google Shape;154;p17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Centralni dio radnog okruženja dodijeljen je </a:t>
            </a:r>
            <a:r>
              <a:rPr lang="en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pozornici (stage)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Ona odslikava “svijet” dvodimenzionalnog koordinatnog sistema sa početkom u gornjem lijevom uglu, čije se dimenzije (u pikselima) određuju kao globalne za cio film.			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Sam film može da se organizuje po scenama. Tako je pri kreiranju praznog dokumenta kreirana i aktivna prva scena (Scene 1).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"/>
          <p:cNvSpPr txBox="1"/>
          <p:nvPr>
            <p:ph type="title"/>
          </p:nvPr>
        </p:nvSpPr>
        <p:spPr>
          <a:xfrm>
            <a:off x="819150" y="4227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pozornica - STAGE</a:t>
            </a:r>
            <a:endParaRPr/>
          </a:p>
        </p:txBody>
      </p:sp>
      <p:pic>
        <p:nvPicPr>
          <p:cNvPr id="160" name="Google Shape;16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2150" y="1377310"/>
            <a:ext cx="5219701" cy="34375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18"/>
          <p:cNvCxnSpPr/>
          <p:nvPr/>
        </p:nvCxnSpPr>
        <p:spPr>
          <a:xfrm flipH="1">
            <a:off x="4366175" y="2297450"/>
            <a:ext cx="537300" cy="777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2" name="Google Shape;162;p18"/>
          <p:cNvCxnSpPr/>
          <p:nvPr/>
        </p:nvCxnSpPr>
        <p:spPr>
          <a:xfrm rot="10800000">
            <a:off x="3451775" y="1920250"/>
            <a:ext cx="765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vremenska osa - TIMELINE</a:t>
            </a:r>
            <a:endParaRPr/>
          </a:p>
        </p:txBody>
      </p:sp>
      <p:sp>
        <p:nvSpPr>
          <p:cNvPr id="168" name="Google Shape;168;p19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Svakoj sceni pridružuje se </a:t>
            </a:r>
            <a:r>
              <a:rPr lang="en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vremenska osa (timeline)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Ona dodaje treću prostornu dimenziju kroz koncept lejera (leyers) i vremensku komponentu, preko frejmova.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 txBox="1"/>
          <p:nvPr>
            <p:ph type="title"/>
          </p:nvPr>
        </p:nvSpPr>
        <p:spPr>
          <a:xfrm>
            <a:off x="819150" y="4112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vremenska osa - TIMELINE</a:t>
            </a:r>
            <a:endParaRPr/>
          </a:p>
        </p:txBody>
      </p:sp>
      <p:pic>
        <p:nvPicPr>
          <p:cNvPr id="174" name="Google Shape;17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5863" y="1365875"/>
            <a:ext cx="5192271" cy="34194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5" name="Google Shape;175;p20"/>
          <p:cNvCxnSpPr/>
          <p:nvPr/>
        </p:nvCxnSpPr>
        <p:spPr>
          <a:xfrm rot="10800000">
            <a:off x="4389000" y="2320300"/>
            <a:ext cx="983100" cy="45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- kutija alata - TOOLBOX</a:t>
            </a:r>
            <a:endParaRPr/>
          </a:p>
        </p:txBody>
      </p:sp>
      <p:sp>
        <p:nvSpPr>
          <p:cNvPr id="181" name="Google Shape;181;p21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 rad u filmu, sceni, lejeru i frejmu koriste se razne alatke iz </a:t>
            </a:r>
            <a:r>
              <a:rPr lang="en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kutije alata (toolbox, toolbar)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koja je podijeljena na četiri dijela: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alati za crtanje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vizuelno pozicioniranje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selektori boja i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opcije odabrane alatke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