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2357-4450-4C4B-9E3E-F69A216B87BA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662357-4450-4C4B-9E3E-F69A216B87BA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263038-0C24-4ACD-8124-6EF9BD75FB2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071546"/>
            <a:ext cx="842968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2800" b="1" i="1" dirty="0" err="1" smtClean="0">
                <a:latin typeface="Algerian" pitchFamily="82" charset="0"/>
                <a:cs typeface="Times New Roman" pitchFamily="18" charset="0"/>
              </a:rPr>
              <a:t>Prava</a:t>
            </a:r>
            <a:r>
              <a:rPr lang="en-US" sz="2800" b="1" i="1" dirty="0" smtClean="0">
                <a:latin typeface="Algerian" pitchFamily="82" charset="0"/>
                <a:cs typeface="Times New Roman" pitchFamily="18" charset="0"/>
              </a:rPr>
              <a:t> I </a:t>
            </a:r>
            <a:r>
              <a:rPr lang="en-US" sz="2800" b="1" i="1" dirty="0" err="1" smtClean="0">
                <a:latin typeface="Algerian" pitchFamily="82" charset="0"/>
                <a:cs typeface="Times New Roman" pitchFamily="18" charset="0"/>
              </a:rPr>
              <a:t>elipsa</a:t>
            </a:r>
            <a:endParaRPr lang="en-US" sz="2800" b="1" i="1" dirty="0" smtClean="0">
              <a:latin typeface="Algerian" pitchFamily="82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Sli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kru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nice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odredili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međusoban položaj kružnice i elipse, rješavamo  sistem jednačina:</a:t>
            </a: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Ako sistem nema rješenja,prava i elipsa se ne sijeku.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Ako sistem ima dva rješenja prava siječe elipsu u dvjema tačkama.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Ako sistem ima jedno rješenje, prava je </a:t>
            </a:r>
            <a:r>
              <a:rPr lang="sr-Latn-C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tangenta elipse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i zadovoljava </a:t>
            </a:r>
          </a:p>
          <a:p>
            <a: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USLOV DODIRA</a:t>
            </a:r>
          </a:p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500166" y="2571744"/>
          <a:ext cx="2000264" cy="1000132"/>
        </p:xfrm>
        <a:graphic>
          <a:graphicData uri="http://schemas.openxmlformats.org/presentationml/2006/ole">
            <p:oleObj spid="_x0000_s1026" name="Equation" r:id="rId3" imgW="1168200" imgH="45720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28596" y="5072074"/>
          <a:ext cx="2928958" cy="571504"/>
        </p:xfrm>
        <a:graphic>
          <a:graphicData uri="http://schemas.openxmlformats.org/presentationml/2006/ole">
            <p:oleObj spid="_x0000_s1027" name="Equation" r:id="rId4" imgW="901440" imgH="203040" progId="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29058" y="4786322"/>
            <a:ext cx="50006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Napomena: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Ako se traži jednačina tangente elipse u datoj tački                     na elipsi, onda imamo gotovu formulu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072198" y="5143512"/>
          <a:ext cx="1143008" cy="371476"/>
        </p:xfrm>
        <a:graphic>
          <a:graphicData uri="http://schemas.openxmlformats.org/presentationml/2006/ole">
            <p:oleObj spid="_x0000_s1028" name="Equation" r:id="rId5" imgW="482400" imgH="228600" progId="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714876" y="5786454"/>
          <a:ext cx="2428892" cy="785818"/>
        </p:xfrm>
        <a:graphic>
          <a:graphicData uri="http://schemas.openxmlformats.org/presentationml/2006/ole">
            <p:oleObj spid="_x0000_s1029" name="Equation" r:id="rId6" imgW="977760" imgH="39348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42984"/>
            <a:ext cx="90011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  <a:endParaRPr lang="sr-Latn-CS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Napisati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tangente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elipse                                 u tački M(2,1 ).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2.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Naći tačke presjeka prave y=3x-1  i  elipse                                  .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429124" y="1428736"/>
          <a:ext cx="2071702" cy="642942"/>
        </p:xfrm>
        <a:graphic>
          <a:graphicData uri="http://schemas.openxmlformats.org/presentationml/2006/ole">
            <p:oleObj spid="_x0000_s15362" name="Equation" r:id="rId3" imgW="977760" imgH="228600" progId="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500694" y="2500306"/>
          <a:ext cx="2286016" cy="585790"/>
        </p:xfrm>
        <a:graphic>
          <a:graphicData uri="http://schemas.openxmlformats.org/presentationml/2006/ole">
            <p:oleObj spid="_x0000_s15363" name="Equation" r:id="rId4" imgW="1054080" imgH="228600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3071810"/>
            <a:ext cx="892971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3.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U presječnim tačkama prave  5x-3y-14=0  i  elipse                                 konstruisane su tangente na elipsu. Odrediti jednačine tangenti.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Uputstvo :</a:t>
            </a:r>
          </a:p>
          <a:p>
            <a:r>
              <a:rPr lang="sr-Latn-C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Najprije riješimo sistem od date dvije jednačine, jednačine </a:t>
            </a:r>
            <a:r>
              <a:rPr lang="en-US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prave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5x-3y-14=0 </a:t>
            </a:r>
            <a:r>
              <a:rPr lang="sr-Latn-C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 jednačine elipse                               .</a:t>
            </a:r>
          </a:p>
          <a:p>
            <a:r>
              <a:rPr lang="sr-Latn-C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Kao rješenje dobićemo dvije tačke, sto znači da prava siječe elipsu u dvjema tačkama, npr A  i  B. Zatim, koordinate tačke A uvrstimo u jednačinu tangente na elipsu                                          , isto to uradimo i sa  koordinatama tačke B.</a:t>
            </a:r>
          </a:p>
          <a:p>
            <a:endParaRPr lang="sr-Latn-C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6429388" y="3357562"/>
          <a:ext cx="1928826" cy="514352"/>
        </p:xfrm>
        <a:graphic>
          <a:graphicData uri="http://schemas.openxmlformats.org/presentationml/2006/ole">
            <p:oleObj spid="_x0000_s15364" name="Equation" r:id="rId5" imgW="850680" imgH="228600" progId="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857224" y="5715016"/>
          <a:ext cx="2428875" cy="785812"/>
        </p:xfrm>
        <a:graphic>
          <a:graphicData uri="http://schemas.openxmlformats.org/presentationml/2006/ole">
            <p:oleObj spid="_x0000_s15365" name="Equation" r:id="rId6" imgW="977760" imgH="393480" progId="">
              <p:embed/>
            </p:oleObj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1763688" y="4869160"/>
          <a:ext cx="1928813" cy="298326"/>
        </p:xfrm>
        <a:graphic>
          <a:graphicData uri="http://schemas.openxmlformats.org/presentationml/2006/ole">
            <p:oleObj spid="_x0000_s15366" name="Equation" r:id="rId7" imgW="85068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188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Flow</vt:lpstr>
      <vt:lpstr>Equation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Mareza</cp:lastModifiedBy>
  <cp:revision>7</cp:revision>
  <dcterms:created xsi:type="dcterms:W3CDTF">2011-04-04T22:58:34Z</dcterms:created>
  <dcterms:modified xsi:type="dcterms:W3CDTF">2021-02-26T23:18:31Z</dcterms:modified>
</cp:coreProperties>
</file>