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Amatic SC Bold" charset="-79"/>
      <p:regular r:id="rId19"/>
    </p:embeddedFont>
    <p:embeddedFont>
      <p:font typeface="Muli Bold" charset="-18"/>
      <p:regular r:id="rId20"/>
    </p:embeddedFon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Muli Regular" charset="-18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4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4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7.png"/><Relationship Id="rId5" Type="http://schemas.openxmlformats.org/officeDocument/2006/relationships/image" Target="../media/image24.png"/><Relationship Id="rId10" Type="http://schemas.openxmlformats.org/officeDocument/2006/relationships/image" Target="../media/image5.png"/><Relationship Id="rId4" Type="http://schemas.openxmlformats.org/officeDocument/2006/relationships/image" Target="../media/image23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Elvira\Downloads\Loom%20_%20Free%20Screen%20&amp;%20Video%20Recording%20Software.mp4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20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3.png"/><Relationship Id="rId7" Type="http://schemas.openxmlformats.org/officeDocument/2006/relationships/image" Target="../media/image4.png"/><Relationship Id="rId12" Type="http://schemas.openxmlformats.org/officeDocument/2006/relationships/image" Target="../media/image2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7.png"/><Relationship Id="rId5" Type="http://schemas.openxmlformats.org/officeDocument/2006/relationships/image" Target="../media/image25.png"/><Relationship Id="rId10" Type="http://schemas.openxmlformats.org/officeDocument/2006/relationships/image" Target="../media/image26.jpeg"/><Relationship Id="rId4" Type="http://schemas.openxmlformats.org/officeDocument/2006/relationships/image" Target="../media/image24.png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0.png"/><Relationship Id="rId7" Type="http://schemas.openxmlformats.org/officeDocument/2006/relationships/image" Target="../media/image9.png"/><Relationship Id="rId12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11" Type="http://schemas.openxmlformats.org/officeDocument/2006/relationships/image" Target="../media/image12.png"/><Relationship Id="rId5" Type="http://schemas.openxmlformats.org/officeDocument/2006/relationships/image" Target="../media/image31.png"/><Relationship Id="rId10" Type="http://schemas.openxmlformats.org/officeDocument/2006/relationships/image" Target="../media/image10.png"/><Relationship Id="rId4" Type="http://schemas.openxmlformats.org/officeDocument/2006/relationships/image" Target="../media/image13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.png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33738">
            <a:off x="6592141" y="6772250"/>
            <a:ext cx="5109623" cy="102192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297725">
            <a:off x="4019514" y="3326278"/>
            <a:ext cx="10254876" cy="324427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524723" y="3494052"/>
            <a:ext cx="9244458" cy="2451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000000"/>
                </a:solidFill>
                <a:latin typeface="Amatic SC Bold"/>
              </a:rPr>
              <a:t>ENGLISH LESSON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0084657">
            <a:off x="3627756" y="1869066"/>
            <a:ext cx="541332" cy="5196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1460983">
            <a:off x="691221" y="6297296"/>
            <a:ext cx="1748898" cy="21998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159206">
            <a:off x="2754259" y="4340976"/>
            <a:ext cx="662036" cy="112209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5486684" y="8801590"/>
            <a:ext cx="758759" cy="83798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4810274">
            <a:off x="15575808" y="739774"/>
            <a:ext cx="1675438" cy="210746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7483644">
            <a:off x="2484938" y="8905629"/>
            <a:ext cx="509049" cy="4886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422455">
            <a:off x="887331" y="3945578"/>
            <a:ext cx="509049" cy="48868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243703">
            <a:off x="7393027" y="2454017"/>
            <a:ext cx="437368" cy="41987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2851397">
            <a:off x="9208285" y="507545"/>
            <a:ext cx="319992" cy="30719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0019461">
            <a:off x="13288030" y="1319249"/>
            <a:ext cx="516571" cy="49590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6383107">
            <a:off x="16927791" y="5017806"/>
            <a:ext cx="513645" cy="4931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5756806">
            <a:off x="15020060" y="9178423"/>
            <a:ext cx="424393" cy="40741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8915872">
            <a:off x="14407882" y="6383025"/>
            <a:ext cx="424393" cy="407417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5756806">
            <a:off x="4802333" y="6847344"/>
            <a:ext cx="424393" cy="40741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1345741">
            <a:off x="12100836" y="8176526"/>
            <a:ext cx="511678" cy="867251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1800043">
            <a:off x="11671035" y="347808"/>
            <a:ext cx="567418" cy="626667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0154087">
            <a:off x="15305381" y="3449328"/>
            <a:ext cx="489149" cy="829067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669974">
            <a:off x="6165299" y="822791"/>
            <a:ext cx="530353" cy="898904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839255">
            <a:off x="8938249" y="9486280"/>
            <a:ext cx="554415" cy="532238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693431">
            <a:off x="1252195" y="916550"/>
            <a:ext cx="826577" cy="1185137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2011406">
            <a:off x="10044564" y="1829281"/>
            <a:ext cx="716911" cy="10279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2419102">
            <a:off x="16011837" y="6705132"/>
            <a:ext cx="927423" cy="1329729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6884348" y="6903199"/>
            <a:ext cx="4525208" cy="576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spc="-71">
                <a:solidFill>
                  <a:srgbClr val="000000"/>
                </a:solidFill>
                <a:latin typeface="Muli Bold"/>
              </a:rPr>
              <a:t>Teacher ELida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20171" y="661914"/>
            <a:ext cx="6128811" cy="2350171"/>
            <a:chOff x="0" y="0"/>
            <a:chExt cx="8171748" cy="313356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 rot="262007">
              <a:off x="84765" y="300975"/>
              <a:ext cx="8002218" cy="2531611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434776" y="344738"/>
              <a:ext cx="7302196" cy="22440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131"/>
                </a:lnSpc>
                <a:spcBef>
                  <a:spcPct val="0"/>
                </a:spcBef>
              </a:pPr>
              <a:r>
                <a:rPr lang="en-US" sz="10094">
                  <a:solidFill>
                    <a:srgbClr val="000000"/>
                  </a:solidFill>
                  <a:latin typeface="Amatic SC Bold"/>
                </a:rPr>
                <a:t>REMEMBER THIS!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715342">
            <a:off x="14569864" y="8736804"/>
            <a:ext cx="541332" cy="5196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9339016">
            <a:off x="15534760" y="2137828"/>
            <a:ext cx="1748898" cy="21998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640793">
            <a:off x="14658911" y="5167994"/>
            <a:ext cx="542729" cy="91987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0800000">
            <a:off x="12058295" y="999013"/>
            <a:ext cx="758759" cy="83798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5989725">
            <a:off x="947961" y="7781886"/>
            <a:ext cx="1675438" cy="210746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3316355">
            <a:off x="15084002" y="1020946"/>
            <a:ext cx="509049" cy="4886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9377544">
            <a:off x="17027424" y="6146079"/>
            <a:ext cx="509049" cy="48868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7948602">
            <a:off x="8831852" y="8360614"/>
            <a:ext cx="319992" cy="30719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780538">
            <a:off x="4234126" y="8587666"/>
            <a:ext cx="516571" cy="49590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416892">
            <a:off x="982367" y="5827930"/>
            <a:ext cx="513645" cy="4931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5043193">
            <a:off x="2979351" y="795305"/>
            <a:ext cx="424393" cy="40741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8999956">
            <a:off x="6587718" y="9163963"/>
            <a:ext cx="567418" cy="6266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645912">
            <a:off x="3171569" y="4498755"/>
            <a:ext cx="489149" cy="829067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130025">
            <a:off x="11728151" y="8659450"/>
            <a:ext cx="530353" cy="898904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8960744">
            <a:off x="8867465" y="594786"/>
            <a:ext cx="554415" cy="532238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0106568">
            <a:off x="16676320" y="8584997"/>
            <a:ext cx="826577" cy="1185137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8380897">
            <a:off x="775479" y="1871714"/>
            <a:ext cx="927423" cy="1329729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 cstate="print"/>
          <a:srcRect l="24766" t="26766" r="24062" b="18525"/>
          <a:stretch>
            <a:fillRect/>
          </a:stretch>
        </p:blipFill>
        <p:spPr>
          <a:xfrm>
            <a:off x="3416144" y="3012085"/>
            <a:ext cx="11662892" cy="701022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7192640">
            <a:off x="16670561" y="7695388"/>
            <a:ext cx="1801962" cy="226661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267651">
            <a:off x="951848" y="1047928"/>
            <a:ext cx="513645" cy="4931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 l="13192" t="12762" r="14813" b="21407"/>
          <a:stretch>
            <a:fillRect/>
          </a:stretch>
        </p:blipFill>
        <p:spPr>
          <a:xfrm>
            <a:off x="1966788" y="1198105"/>
            <a:ext cx="16022099" cy="823674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3640560" y="347126"/>
            <a:ext cx="4998955" cy="1894705"/>
            <a:chOff x="0" y="0"/>
            <a:chExt cx="6665273" cy="2526273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>
            <a:xfrm rot="244331">
              <a:off x="65158" y="229425"/>
              <a:ext cx="6534957" cy="2067423"/>
            </a:xfrm>
            <a:prstGeom prst="rect">
              <a:avLst/>
            </a:prstGeom>
          </p:spPr>
        </p:pic>
        <p:sp>
          <p:nvSpPr>
            <p:cNvPr id="7" name="TextBox 7"/>
            <p:cNvSpPr txBox="1"/>
            <p:nvPr/>
          </p:nvSpPr>
          <p:spPr>
            <a:xfrm>
              <a:off x="215136" y="557021"/>
              <a:ext cx="6450137" cy="14884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800"/>
                </a:lnSpc>
              </a:pPr>
              <a:r>
                <a:rPr lang="en-US" sz="8000">
                  <a:solidFill>
                    <a:srgbClr val="000000"/>
                  </a:solidFill>
                  <a:latin typeface="Amatic SC Bold"/>
                </a:rPr>
                <a:t>EXERCISE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 l="14350" t="28817" r="13656" b="26759"/>
          <a:stretch>
            <a:fillRect/>
          </a:stretch>
        </p:blipFill>
        <p:spPr>
          <a:xfrm>
            <a:off x="1291273" y="3065300"/>
            <a:ext cx="16214415" cy="5624998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756314" y="1104900"/>
            <a:ext cx="10775373" cy="1139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000000"/>
                </a:solidFill>
                <a:latin typeface="Amatic SC Bold"/>
              </a:rPr>
              <a:t>CHECK Y0UR ANSWERS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538563">
            <a:off x="16101088" y="7541937"/>
            <a:ext cx="1700776" cy="1847613"/>
            <a:chOff x="0" y="0"/>
            <a:chExt cx="2267701" cy="2463484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 rot="5902287">
              <a:off x="33670" y="247581"/>
              <a:ext cx="2200360" cy="1968322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/>
            <a:srcRect l="24681" t="19957" r="25654" b="19187"/>
            <a:stretch>
              <a:fillRect/>
            </a:stretch>
          </p:blipFill>
          <p:spPr>
            <a:xfrm rot="489684">
              <a:off x="367052" y="406404"/>
              <a:ext cx="1347104" cy="165067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6579915" y="4132512"/>
            <a:ext cx="1158212" cy="1258207"/>
            <a:chOff x="0" y="0"/>
            <a:chExt cx="1544282" cy="1677609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 rot="5902287">
              <a:off x="22929" y="168600"/>
              <a:ext cx="1498424" cy="1340409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 cstate="print"/>
            <a:srcRect l="24681" t="19957" r="25654" b="19187"/>
            <a:stretch>
              <a:fillRect/>
            </a:stretch>
          </p:blipFill>
          <p:spPr>
            <a:xfrm rot="489684">
              <a:off x="249959" y="276757"/>
              <a:ext cx="917365" cy="1124095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12131130" y="4132512"/>
            <a:ext cx="1158212" cy="1258207"/>
            <a:chOff x="0" y="0"/>
            <a:chExt cx="1544282" cy="1677609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 rot="5902287">
              <a:off x="22929" y="168600"/>
              <a:ext cx="1498424" cy="1340409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3" cstate="print"/>
            <a:srcRect l="24681" t="19957" r="25654" b="19187"/>
            <a:stretch>
              <a:fillRect/>
            </a:stretch>
          </p:blipFill>
          <p:spPr>
            <a:xfrm rot="489684">
              <a:off x="249959" y="276757"/>
              <a:ext cx="917365" cy="1124095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262007">
            <a:off x="5173432" y="73367"/>
            <a:ext cx="8561682" cy="2708605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6579915" y="185432"/>
            <a:ext cx="5748717" cy="1879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6"/>
              </a:lnSpc>
              <a:spcBef>
                <a:spcPct val="0"/>
              </a:spcBef>
            </a:pPr>
            <a:r>
              <a:rPr lang="en-US" sz="10997">
                <a:solidFill>
                  <a:srgbClr val="000000"/>
                </a:solidFill>
                <a:latin typeface="Amatic SC Bold"/>
              </a:rPr>
              <a:t>ACTIVITY TIME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1437957">
            <a:off x="5085015" y="614318"/>
            <a:ext cx="1321100" cy="113614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10359667">
            <a:off x="12437553" y="614318"/>
            <a:ext cx="1321100" cy="113614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 cstate="print"/>
          <a:srcRect l="21332" t="8996" r="26476" b="17702"/>
          <a:stretch>
            <a:fillRect/>
          </a:stretch>
        </p:blipFill>
        <p:spPr>
          <a:xfrm>
            <a:off x="4911215" y="2542893"/>
            <a:ext cx="9807272" cy="774410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5400000">
            <a:off x="14445746" y="652916"/>
            <a:ext cx="3664124" cy="343761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5902287">
            <a:off x="13903144" y="354073"/>
            <a:ext cx="1333688" cy="119304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 l="33478" t="16622" r="27373" b="19508"/>
          <a:stretch>
            <a:fillRect/>
          </a:stretch>
        </p:blipFill>
        <p:spPr>
          <a:xfrm rot="917131">
            <a:off x="14310791" y="527718"/>
            <a:ext cx="518396" cy="845755"/>
          </a:xfrm>
          <a:prstGeom prst="rect">
            <a:avLst/>
          </a:prstGeom>
        </p:spPr>
      </p:pic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4931500" y="1056576"/>
            <a:ext cx="2692617" cy="2630294"/>
            <a:chOff x="0" y="0"/>
            <a:chExt cx="4828540" cy="4716780"/>
          </a:xfrm>
        </p:grpSpPr>
        <p:sp>
          <p:nvSpPr>
            <p:cNvPr id="6" name="Freeform 6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5" cstate="print"/>
              <a:stretch>
                <a:fillRect l="-1759" t="26" r="-44572" b="-17"/>
              </a:stretch>
            </a:blip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262007">
            <a:off x="-827416" y="8685343"/>
            <a:ext cx="20474267" cy="647731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 l="27775" t="7822" r="21757" b="25112"/>
          <a:stretch>
            <a:fillRect/>
          </a:stretch>
        </p:blipFill>
        <p:spPr>
          <a:xfrm>
            <a:off x="1227430" y="539661"/>
            <a:ext cx="11473544" cy="857221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0084657">
            <a:off x="3312608" y="1124663"/>
            <a:ext cx="541332" cy="51967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1460983">
            <a:off x="1140146" y="6043445"/>
            <a:ext cx="1748898" cy="219987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159206">
            <a:off x="3252256" y="4267841"/>
            <a:ext cx="662036" cy="112209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606750" y="8544145"/>
            <a:ext cx="758759" cy="83798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810274">
            <a:off x="15351211" y="518240"/>
            <a:ext cx="1675438" cy="21074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7483644">
            <a:off x="2830753" y="8871512"/>
            <a:ext cx="509049" cy="48868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422455">
            <a:off x="887331" y="3746380"/>
            <a:ext cx="509049" cy="48868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51397">
            <a:off x="9271959" y="1713339"/>
            <a:ext cx="319992" cy="30719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10019461">
            <a:off x="13499925" y="1324020"/>
            <a:ext cx="516571" cy="49590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6383107">
            <a:off x="16927791" y="4752167"/>
            <a:ext cx="513645" cy="493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5756806">
            <a:off x="15020060" y="9178423"/>
            <a:ext cx="424393" cy="40741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8915872">
            <a:off x="14957400" y="6074883"/>
            <a:ext cx="424393" cy="40741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345741">
            <a:off x="12434679" y="8217911"/>
            <a:ext cx="511678" cy="86725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1800043">
            <a:off x="11268667" y="590515"/>
            <a:ext cx="567418" cy="62666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0154087">
            <a:off x="14320066" y="3449328"/>
            <a:ext cx="489149" cy="8290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669974">
            <a:off x="6165299" y="822791"/>
            <a:ext cx="530353" cy="89890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1839255">
            <a:off x="9001924" y="9254121"/>
            <a:ext cx="554415" cy="532238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693431">
            <a:off x="920907" y="611011"/>
            <a:ext cx="826577" cy="118513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2419102">
            <a:off x="16411918" y="7034178"/>
            <a:ext cx="927423" cy="1329729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7" cstate="print"/>
          <a:srcRect l="50524" t="19349" r="11241" b="10703"/>
          <a:stretch>
            <a:fillRect/>
          </a:stretch>
        </p:blipFill>
        <p:spPr>
          <a:xfrm>
            <a:off x="3945645" y="97060"/>
            <a:ext cx="9812565" cy="1009287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0084657">
            <a:off x="3312608" y="1124663"/>
            <a:ext cx="541332" cy="51967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1460983">
            <a:off x="1140146" y="6043445"/>
            <a:ext cx="1748898" cy="219987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159206">
            <a:off x="3252256" y="4267841"/>
            <a:ext cx="662036" cy="112209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606750" y="8544145"/>
            <a:ext cx="758759" cy="83798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810274">
            <a:off x="15351211" y="518240"/>
            <a:ext cx="1675438" cy="21074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7483644">
            <a:off x="2830753" y="8871512"/>
            <a:ext cx="509049" cy="48868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422455">
            <a:off x="887331" y="3746380"/>
            <a:ext cx="509049" cy="48868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51397">
            <a:off x="9271959" y="1713339"/>
            <a:ext cx="319992" cy="30719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10019461">
            <a:off x="13499925" y="1324020"/>
            <a:ext cx="516571" cy="49590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6383107">
            <a:off x="16927791" y="4752167"/>
            <a:ext cx="513645" cy="493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5756806">
            <a:off x="15020060" y="9178423"/>
            <a:ext cx="424393" cy="40741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8915872">
            <a:off x="14957400" y="6074883"/>
            <a:ext cx="424393" cy="40741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345741">
            <a:off x="12434679" y="8217911"/>
            <a:ext cx="511678" cy="86725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1800043">
            <a:off x="11268667" y="590515"/>
            <a:ext cx="567418" cy="62666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0154087">
            <a:off x="14320066" y="3449328"/>
            <a:ext cx="489149" cy="8290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669974">
            <a:off x="6165299" y="822791"/>
            <a:ext cx="530353" cy="89890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1839255">
            <a:off x="9001924" y="9254121"/>
            <a:ext cx="554415" cy="532238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693431">
            <a:off x="920907" y="611011"/>
            <a:ext cx="826577" cy="118513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2419102">
            <a:off x="16411918" y="7034178"/>
            <a:ext cx="927423" cy="1329729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7" cstate="print"/>
          <a:srcRect l="50000" t="20584" r="11241" b="11115"/>
          <a:stretch>
            <a:fillRect/>
          </a:stretch>
        </p:blipFill>
        <p:spPr>
          <a:xfrm>
            <a:off x="3901780" y="0"/>
            <a:ext cx="10163902" cy="1006994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801474" y="2133653"/>
            <a:ext cx="2770185" cy="247805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181237">
            <a:off x="2518566" y="5294768"/>
            <a:ext cx="13219977" cy="264399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357995" y="5094830"/>
            <a:ext cx="11572009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>
                <a:solidFill>
                  <a:srgbClr val="000000"/>
                </a:solidFill>
                <a:latin typeface="Amatic SC Bold"/>
              </a:rPr>
              <a:t>THANK YOU!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437957">
            <a:off x="6796137" y="2973399"/>
            <a:ext cx="1321100" cy="113614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10359667">
            <a:off x="10277409" y="3289062"/>
            <a:ext cx="1321100" cy="11361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 l="24681" t="19957" r="25654" b="19187"/>
          <a:stretch>
            <a:fillRect/>
          </a:stretch>
        </p:blipFill>
        <p:spPr>
          <a:xfrm rot="489684">
            <a:off x="8390699" y="2589278"/>
            <a:ext cx="1419676" cy="173960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243703">
            <a:off x="2127626" y="4963251"/>
            <a:ext cx="437368" cy="41987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8915872">
            <a:off x="15994003" y="7629196"/>
            <a:ext cx="424393" cy="40741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10084657">
            <a:off x="1076541" y="943740"/>
            <a:ext cx="541332" cy="51967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1460983">
            <a:off x="-63881" y="6717696"/>
            <a:ext cx="1748898" cy="219987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5486684" y="8801590"/>
            <a:ext cx="758759" cy="83798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4810274">
            <a:off x="14961304" y="438282"/>
            <a:ext cx="1675438" cy="210746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7483644">
            <a:off x="2484938" y="8905629"/>
            <a:ext cx="509049" cy="48868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2851397">
            <a:off x="17320633" y="9450263"/>
            <a:ext cx="319992" cy="30719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0019461">
            <a:off x="13132166" y="2805840"/>
            <a:ext cx="516571" cy="49590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6383107">
            <a:off x="18031177" y="5467478"/>
            <a:ext cx="513645" cy="4931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 rot="1345741">
            <a:off x="12100836" y="8176526"/>
            <a:ext cx="511678" cy="86725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1800043">
            <a:off x="11268667" y="998301"/>
            <a:ext cx="567418" cy="62666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 rot="-10154087">
            <a:off x="15992066" y="3895523"/>
            <a:ext cx="489149" cy="829067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 rot="-1669974">
            <a:off x="5912815" y="754128"/>
            <a:ext cx="530353" cy="898904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839255">
            <a:off x="8938249" y="9486280"/>
            <a:ext cx="554415" cy="532238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>
          <a:xfrm rot="693431">
            <a:off x="3048616" y="2204439"/>
            <a:ext cx="826577" cy="118513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0084657">
            <a:off x="3312608" y="1124663"/>
            <a:ext cx="541332" cy="51967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1460983">
            <a:off x="1140146" y="6043445"/>
            <a:ext cx="1748898" cy="219987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159206">
            <a:off x="3252256" y="4267841"/>
            <a:ext cx="662036" cy="112209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606750" y="8544145"/>
            <a:ext cx="758759" cy="83798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810274">
            <a:off x="15351211" y="518240"/>
            <a:ext cx="1675438" cy="21074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422455">
            <a:off x="887331" y="3746380"/>
            <a:ext cx="509049" cy="48868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51397">
            <a:off x="9271959" y="1713339"/>
            <a:ext cx="319992" cy="30719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10019461">
            <a:off x="13499925" y="1324020"/>
            <a:ext cx="516571" cy="49590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6383107">
            <a:off x="16927791" y="4752167"/>
            <a:ext cx="513645" cy="493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5756806">
            <a:off x="15020060" y="9178423"/>
            <a:ext cx="424393" cy="40741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8915872">
            <a:off x="14957400" y="6074883"/>
            <a:ext cx="424393" cy="40741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345741">
            <a:off x="12434679" y="8217911"/>
            <a:ext cx="511678" cy="86725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1800043">
            <a:off x="11268667" y="590515"/>
            <a:ext cx="567418" cy="62666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0154087">
            <a:off x="14320066" y="3449328"/>
            <a:ext cx="489149" cy="82906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669974">
            <a:off x="6165299" y="822791"/>
            <a:ext cx="530353" cy="89890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1839255">
            <a:off x="9001924" y="9254121"/>
            <a:ext cx="554415" cy="53223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693431">
            <a:off x="920907" y="611011"/>
            <a:ext cx="826577" cy="118513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2419102">
            <a:off x="16411918" y="7034178"/>
            <a:ext cx="927423" cy="1329729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4697907" y="2554345"/>
            <a:ext cx="8752831" cy="529944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5400000">
            <a:off x="6550920" y="1074548"/>
            <a:ext cx="5319413" cy="8480223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5730735" y="4383011"/>
            <a:ext cx="6959783" cy="1918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00"/>
              </a:lnSpc>
            </a:pPr>
            <a:r>
              <a:rPr lang="en-US" sz="14400">
                <a:solidFill>
                  <a:srgbClr val="000000"/>
                </a:solidFill>
                <a:latin typeface="Amatic SC Bold"/>
              </a:rPr>
              <a:t>QUANTIFIERS!</a:t>
            </a:r>
          </a:p>
        </p:txBody>
      </p:sp>
      <p:sp>
        <p:nvSpPr>
          <p:cNvPr id="23" name="TextBox 23"/>
          <p:cNvSpPr txBox="1"/>
          <p:nvPr/>
        </p:nvSpPr>
        <p:spPr>
          <a:xfrm rot="-1517611">
            <a:off x="849206" y="2279039"/>
            <a:ext cx="4548626" cy="1253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11"/>
              </a:lnSpc>
            </a:pPr>
            <a:r>
              <a:rPr lang="en-US" sz="9411">
                <a:solidFill>
                  <a:srgbClr val="000000"/>
                </a:solidFill>
                <a:latin typeface="Amatic SC Bold"/>
              </a:rPr>
              <a:t>MUCH </a:t>
            </a:r>
          </a:p>
        </p:txBody>
      </p:sp>
      <p:sp>
        <p:nvSpPr>
          <p:cNvPr id="24" name="TextBox 24"/>
          <p:cNvSpPr txBox="1"/>
          <p:nvPr/>
        </p:nvSpPr>
        <p:spPr>
          <a:xfrm rot="2436077">
            <a:off x="13619227" y="2495962"/>
            <a:ext cx="4548626" cy="1253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11"/>
              </a:lnSpc>
            </a:pPr>
            <a:r>
              <a:rPr lang="en-US" sz="9411">
                <a:solidFill>
                  <a:srgbClr val="000000"/>
                </a:solidFill>
                <a:latin typeface="Amatic SC Bold"/>
              </a:rPr>
              <a:t>MANY</a:t>
            </a:r>
          </a:p>
        </p:txBody>
      </p:sp>
      <p:sp>
        <p:nvSpPr>
          <p:cNvPr id="25" name="TextBox 25"/>
          <p:cNvSpPr txBox="1"/>
          <p:nvPr/>
        </p:nvSpPr>
        <p:spPr>
          <a:xfrm rot="88970">
            <a:off x="988875" y="8613796"/>
            <a:ext cx="4548626" cy="1253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11"/>
              </a:lnSpc>
            </a:pPr>
            <a:r>
              <a:rPr lang="en-US" sz="9411">
                <a:solidFill>
                  <a:srgbClr val="000000"/>
                </a:solidFill>
                <a:latin typeface="Amatic SC Bold"/>
              </a:rPr>
              <a:t>FEW</a:t>
            </a:r>
          </a:p>
        </p:txBody>
      </p:sp>
      <p:sp>
        <p:nvSpPr>
          <p:cNvPr id="26" name="TextBox 26"/>
          <p:cNvSpPr txBox="1"/>
          <p:nvPr/>
        </p:nvSpPr>
        <p:spPr>
          <a:xfrm rot="-412715">
            <a:off x="12367564" y="8093274"/>
            <a:ext cx="4548626" cy="1253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11"/>
              </a:lnSpc>
            </a:pPr>
            <a:r>
              <a:rPr lang="en-US" sz="9411">
                <a:solidFill>
                  <a:srgbClr val="000000"/>
                </a:solidFill>
                <a:latin typeface="Amatic SC Bold"/>
              </a:rPr>
              <a:t>A LOT OF</a:t>
            </a:r>
          </a:p>
        </p:txBody>
      </p:sp>
      <p:sp>
        <p:nvSpPr>
          <p:cNvPr id="27" name="TextBox 27"/>
          <p:cNvSpPr txBox="1"/>
          <p:nvPr/>
        </p:nvSpPr>
        <p:spPr>
          <a:xfrm rot="63620">
            <a:off x="7595798" y="689321"/>
            <a:ext cx="3227496" cy="893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7"/>
              </a:lnSpc>
            </a:pPr>
            <a:r>
              <a:rPr lang="en-US" sz="6677">
                <a:solidFill>
                  <a:srgbClr val="000000"/>
                </a:solidFill>
                <a:latin typeface="Amatic SC Bold"/>
              </a:rPr>
              <a:t>LITTLE</a:t>
            </a:r>
          </a:p>
        </p:txBody>
      </p:sp>
      <p:sp>
        <p:nvSpPr>
          <p:cNvPr id="28" name="TextBox 28"/>
          <p:cNvSpPr txBox="1"/>
          <p:nvPr/>
        </p:nvSpPr>
        <p:spPr>
          <a:xfrm rot="63620">
            <a:off x="15659074" y="5683880"/>
            <a:ext cx="2632524" cy="725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6"/>
              </a:lnSpc>
            </a:pPr>
            <a:r>
              <a:rPr lang="en-US" sz="5446">
                <a:solidFill>
                  <a:srgbClr val="000000"/>
                </a:solidFill>
                <a:latin typeface="Amatic SC Bold"/>
              </a:rPr>
              <a:t>SOME</a:t>
            </a:r>
          </a:p>
        </p:txBody>
      </p:sp>
      <p:sp>
        <p:nvSpPr>
          <p:cNvPr id="29" name="TextBox 29"/>
          <p:cNvSpPr txBox="1"/>
          <p:nvPr/>
        </p:nvSpPr>
        <p:spPr>
          <a:xfrm rot="63620">
            <a:off x="7961955" y="8319654"/>
            <a:ext cx="2632524" cy="725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6"/>
              </a:lnSpc>
            </a:pPr>
            <a:r>
              <a:rPr lang="en-US" sz="5446">
                <a:solidFill>
                  <a:srgbClr val="000000"/>
                </a:solidFill>
                <a:latin typeface="Amatic SC Bold"/>
              </a:rPr>
              <a:t>ANY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36383" y="827688"/>
            <a:ext cx="8115300" cy="7250674"/>
            <a:chOff x="0" y="0"/>
            <a:chExt cx="10820400" cy="9667565"/>
          </a:xfrm>
        </p:grpSpPr>
        <p:sp>
          <p:nvSpPr>
            <p:cNvPr id="3" name="TextBox 3"/>
            <p:cNvSpPr txBox="1"/>
            <p:nvPr/>
          </p:nvSpPr>
          <p:spPr>
            <a:xfrm>
              <a:off x="0" y="76200"/>
              <a:ext cx="8220101" cy="3031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800"/>
                </a:lnSpc>
              </a:pPr>
              <a:r>
                <a:rPr lang="en-US" sz="8000">
                  <a:solidFill>
                    <a:srgbClr val="000000"/>
                  </a:solidFill>
                  <a:latin typeface="Amatic SC Bold"/>
                </a:rPr>
                <a:t>COUNTABLE AND UNCOUNTABLE NOUNS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876788"/>
              <a:ext cx="10820400" cy="579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>
                  <a:solidFill>
                    <a:srgbClr val="000000"/>
                  </a:solidFill>
                  <a:latin typeface="Jingleberry"/>
                </a:rPr>
                <a:t>First, do you remember difference between </a:t>
              </a:r>
              <a:r>
                <a:rPr lang="en-US" sz="3200">
                  <a:solidFill>
                    <a:srgbClr val="000000"/>
                  </a:solidFill>
                  <a:latin typeface="Jingleberry Italics"/>
                </a:rPr>
                <a:t>countable</a:t>
              </a:r>
              <a:r>
                <a:rPr lang="en-US" sz="3200">
                  <a:solidFill>
                    <a:srgbClr val="000000"/>
                  </a:solidFill>
                  <a:latin typeface="Jingleberry"/>
                </a:rPr>
                <a:t> and uncountable nouns?</a:t>
              </a:r>
            </a:p>
            <a:p>
              <a:pPr>
                <a:lnSpc>
                  <a:spcPts val="4480"/>
                </a:lnSpc>
              </a:pPr>
              <a:r>
                <a:rPr lang="en-US" sz="3200">
                  <a:solidFill>
                    <a:srgbClr val="000000"/>
                  </a:solidFill>
                  <a:latin typeface="Jingleberry"/>
                </a:rPr>
                <a:t>Most nouns in English are countable. They have singular (</a:t>
              </a:r>
              <a:r>
                <a:rPr lang="en-US" sz="3200">
                  <a:solidFill>
                    <a:srgbClr val="166AB8"/>
                  </a:solidFill>
                  <a:latin typeface="Jingleberry"/>
                </a:rPr>
                <a:t>an onion</a:t>
              </a:r>
              <a:r>
                <a:rPr lang="en-US" sz="3200">
                  <a:solidFill>
                    <a:srgbClr val="000000"/>
                  </a:solidFill>
                  <a:latin typeface="Jingleberry"/>
                </a:rPr>
                <a:t>) and plural form (</a:t>
              </a:r>
              <a:r>
                <a:rPr lang="en-US" sz="3200">
                  <a:solidFill>
                    <a:srgbClr val="166AB8"/>
                  </a:solidFill>
                  <a:latin typeface="Jingleberry"/>
                </a:rPr>
                <a:t>2 onions</a:t>
              </a:r>
              <a:r>
                <a:rPr lang="en-US" sz="3200">
                  <a:solidFill>
                    <a:srgbClr val="000000"/>
                  </a:solidFill>
                  <a:latin typeface="Jingleberry"/>
                </a:rPr>
                <a:t>). </a:t>
              </a:r>
            </a:p>
            <a:p>
              <a:pPr>
                <a:lnSpc>
                  <a:spcPts val="4480"/>
                </a:lnSpc>
              </a:pPr>
              <a:r>
                <a:rPr lang="en-US" sz="3200">
                  <a:solidFill>
                    <a:srgbClr val="000000"/>
                  </a:solidFill>
                  <a:latin typeface="Jingleberry"/>
                </a:rPr>
                <a:t>A few nouns are uncountable. They only have one form </a:t>
              </a:r>
              <a:r>
                <a:rPr lang="en-US" sz="3200">
                  <a:solidFill>
                    <a:srgbClr val="166AB8"/>
                  </a:solidFill>
                  <a:latin typeface="Jingleberry"/>
                </a:rPr>
                <a:t>BREAD</a:t>
              </a:r>
              <a:r>
                <a:rPr lang="en-US" sz="3200">
                  <a:solidFill>
                    <a:srgbClr val="000000"/>
                  </a:solidFill>
                  <a:latin typeface="Jingleberry"/>
                </a:rPr>
                <a:t> (you can't use a, an or put a number in front of them) </a:t>
              </a:r>
            </a:p>
            <a:p>
              <a:pPr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1197287" y="2331798"/>
            <a:ext cx="2256625" cy="212122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314560" y="3189835"/>
            <a:ext cx="2256625" cy="212122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1786105" y="5054957"/>
            <a:ext cx="2256625" cy="212122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/>
          <a:srcRect l="12160" t="17796" r="14927" b="21823"/>
          <a:stretch>
            <a:fillRect/>
          </a:stretch>
        </p:blipFill>
        <p:spPr>
          <a:xfrm rot="-311875">
            <a:off x="11747706" y="2933480"/>
            <a:ext cx="1108364" cy="91786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789926">
            <a:off x="10940464" y="2085248"/>
            <a:ext cx="513645" cy="493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8915872">
            <a:off x="14117791" y="6688041"/>
            <a:ext cx="424393" cy="40741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4540450">
            <a:off x="16224780" y="3050290"/>
            <a:ext cx="294237" cy="28246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262007">
            <a:off x="-827416" y="8685343"/>
            <a:ext cx="20474267" cy="647731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4780778" y="3588354"/>
            <a:ext cx="1324190" cy="132419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12233273" y="5453476"/>
            <a:ext cx="1324190" cy="13241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1460983">
            <a:off x="1235743" y="6151559"/>
            <a:ext cx="1748898" cy="219987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810274">
            <a:off x="15425225" y="324206"/>
            <a:ext cx="1675438" cy="210746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053196" y="1159414"/>
            <a:ext cx="14181609" cy="858631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134838">
            <a:off x="3848543" y="679393"/>
            <a:ext cx="10590914" cy="211818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4391627" y="1216564"/>
            <a:ext cx="9504745" cy="977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31"/>
              </a:lnSpc>
            </a:pPr>
            <a:r>
              <a:rPr lang="en-US" sz="6847">
                <a:solidFill>
                  <a:srgbClr val="000000"/>
                </a:solidFill>
                <a:latin typeface="Amatic SC Bold"/>
              </a:rPr>
              <a:t>TAKE A LOOK AT THE FOLLOWING VIDEO 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10084657">
            <a:off x="3221913" y="633590"/>
            <a:ext cx="541332" cy="51967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159206">
            <a:off x="3252256" y="4267841"/>
            <a:ext cx="662036" cy="112209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7483644">
            <a:off x="541517" y="9362339"/>
            <a:ext cx="509049" cy="48868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1422455">
            <a:off x="887331" y="3746380"/>
            <a:ext cx="509049" cy="4886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693431">
            <a:off x="920907" y="611011"/>
            <a:ext cx="826577" cy="11851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6383107">
            <a:off x="17308741" y="4581008"/>
            <a:ext cx="513645" cy="4931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5590816">
            <a:off x="17447185" y="9542024"/>
            <a:ext cx="424393" cy="40741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2419102">
            <a:off x="16411918" y="7142291"/>
            <a:ext cx="927423" cy="1329729"/>
          </a:xfrm>
          <a:prstGeom prst="rect">
            <a:avLst/>
          </a:prstGeom>
        </p:spPr>
      </p:pic>
      <p:pic>
        <p:nvPicPr>
          <p:cNvPr id="16" name="Loom _ Free Screen &amp; Video Recording Software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9" cstate="print"/>
          <a:stretch>
            <a:fillRect/>
          </a:stretch>
        </p:blipFill>
        <p:spPr>
          <a:xfrm>
            <a:off x="4953000" y="2705100"/>
            <a:ext cx="8458200" cy="6343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724555">
            <a:off x="14846317" y="7019792"/>
            <a:ext cx="2770185" cy="247805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1437957">
            <a:off x="13957203" y="7446108"/>
            <a:ext cx="1321100" cy="113614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0359667">
            <a:off x="17318466" y="7934103"/>
            <a:ext cx="1321100" cy="113614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 l="24681" t="19957" r="25654" b="19187"/>
          <a:stretch>
            <a:fillRect/>
          </a:stretch>
        </p:blipFill>
        <p:spPr>
          <a:xfrm rot="489684">
            <a:off x="15526803" y="7389019"/>
            <a:ext cx="1419676" cy="173960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243703">
            <a:off x="1941960" y="3328155"/>
            <a:ext cx="437368" cy="41987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10084657">
            <a:off x="3143985" y="4213350"/>
            <a:ext cx="541332" cy="51967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1460983">
            <a:off x="713144" y="6687404"/>
            <a:ext cx="1748898" cy="219987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5486684" y="8801590"/>
            <a:ext cx="758759" cy="83798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4810274">
            <a:off x="14961304" y="438282"/>
            <a:ext cx="1675438" cy="210746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6383107">
            <a:off x="18031177" y="5467478"/>
            <a:ext cx="513645" cy="493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1345741">
            <a:off x="12100836" y="8176526"/>
            <a:ext cx="511678" cy="8672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-10154087">
            <a:off x="15992066" y="3895523"/>
            <a:ext cx="489149" cy="82906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839255">
            <a:off x="8938249" y="9486280"/>
            <a:ext cx="554415" cy="53223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 cstate="print"/>
          <a:srcRect t="12840" b="7293"/>
          <a:stretch>
            <a:fillRect/>
          </a:stretch>
        </p:blipFill>
        <p:spPr>
          <a:xfrm>
            <a:off x="4516231" y="486717"/>
            <a:ext cx="8242375" cy="954037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>
          <a:xfrm rot="5667835">
            <a:off x="1708372" y="1689907"/>
            <a:ext cx="2258787" cy="71459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>
          <a:xfrm rot="1575200">
            <a:off x="2346309" y="3476326"/>
            <a:ext cx="932015" cy="8337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5400000">
            <a:off x="4785387" y="-494236"/>
            <a:ext cx="5818721" cy="140363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133821">
            <a:off x="1367869" y="1389373"/>
            <a:ext cx="9585460" cy="191709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5400000">
            <a:off x="10590564" y="2811244"/>
            <a:ext cx="7704150" cy="466451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2110382" y="1619319"/>
            <a:ext cx="4844147" cy="7048362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468224" y="2250591"/>
            <a:ext cx="3948829" cy="5603739"/>
            <a:chOff x="0" y="0"/>
            <a:chExt cx="3539490" cy="5022850"/>
          </a:xfrm>
        </p:grpSpPr>
        <p:sp>
          <p:nvSpPr>
            <p:cNvPr id="7" name="Freeform 7"/>
            <p:cNvSpPr/>
            <p:nvPr/>
          </p:nvSpPr>
          <p:spPr>
            <a:xfrm>
              <a:off x="-3810" y="0"/>
              <a:ext cx="3550920" cy="5024120"/>
            </a:xfrm>
            <a:custGeom>
              <a:avLst/>
              <a:gdLst/>
              <a:ahLst/>
              <a:cxnLst/>
              <a:rect l="l" t="t" r="r" b="b"/>
              <a:pathLst>
                <a:path w="3550920" h="5024120">
                  <a:moveTo>
                    <a:pt x="3539490" y="4999990"/>
                  </a:moveTo>
                  <a:lnTo>
                    <a:pt x="3464560" y="4999990"/>
                  </a:lnTo>
                  <a:lnTo>
                    <a:pt x="3406140" y="4969510"/>
                  </a:lnTo>
                  <a:lnTo>
                    <a:pt x="222250" y="4992370"/>
                  </a:lnTo>
                  <a:lnTo>
                    <a:pt x="163830" y="5022850"/>
                  </a:lnTo>
                  <a:lnTo>
                    <a:pt x="7620" y="5024120"/>
                  </a:lnTo>
                  <a:lnTo>
                    <a:pt x="7620" y="3315970"/>
                  </a:lnTo>
                  <a:cubicBezTo>
                    <a:pt x="7620" y="3315970"/>
                    <a:pt x="0" y="2907030"/>
                    <a:pt x="7620" y="2654300"/>
                  </a:cubicBezTo>
                  <a:cubicBezTo>
                    <a:pt x="15240" y="2401570"/>
                    <a:pt x="7620" y="2263140"/>
                    <a:pt x="7620" y="2263140"/>
                  </a:cubicBezTo>
                  <a:lnTo>
                    <a:pt x="6350" y="934720"/>
                  </a:lnTo>
                  <a:lnTo>
                    <a:pt x="5080" y="0"/>
                  </a:lnTo>
                  <a:lnTo>
                    <a:pt x="440690" y="0"/>
                  </a:lnTo>
                  <a:lnTo>
                    <a:pt x="528320" y="41910"/>
                  </a:lnTo>
                  <a:cubicBezTo>
                    <a:pt x="528320" y="41910"/>
                    <a:pt x="1480820" y="19050"/>
                    <a:pt x="1704340" y="38100"/>
                  </a:cubicBezTo>
                  <a:cubicBezTo>
                    <a:pt x="1927860" y="57150"/>
                    <a:pt x="3208020" y="41910"/>
                    <a:pt x="3208020" y="41910"/>
                  </a:cubicBezTo>
                  <a:lnTo>
                    <a:pt x="3260090" y="0"/>
                  </a:lnTo>
                  <a:lnTo>
                    <a:pt x="3539490" y="0"/>
                  </a:lnTo>
                  <a:lnTo>
                    <a:pt x="3539490" y="1129030"/>
                  </a:lnTo>
                  <a:cubicBezTo>
                    <a:pt x="3539490" y="1129030"/>
                    <a:pt x="3547110" y="2181860"/>
                    <a:pt x="3539490" y="2479040"/>
                  </a:cubicBezTo>
                  <a:cubicBezTo>
                    <a:pt x="3531870" y="2776220"/>
                    <a:pt x="3539490" y="3577590"/>
                    <a:pt x="3539490" y="3577590"/>
                  </a:cubicBezTo>
                  <a:cubicBezTo>
                    <a:pt x="3539490" y="3577590"/>
                    <a:pt x="3550920" y="3818890"/>
                    <a:pt x="3539490" y="3977640"/>
                  </a:cubicBezTo>
                  <a:cubicBezTo>
                    <a:pt x="3528060" y="4138930"/>
                    <a:pt x="3539490" y="4999990"/>
                    <a:pt x="3539490" y="4999990"/>
                  </a:cubicBezTo>
                  <a:close/>
                </a:path>
              </a:pathLst>
            </a:custGeom>
            <a:blipFill>
              <a:blip r:embed="rId6" cstate="print"/>
              <a:stretch>
                <a:fillRect l="-56301" r="-56349" b="-25"/>
              </a:stretch>
            </a:blip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4810274">
            <a:off x="1020104" y="8204565"/>
            <a:ext cx="1675438" cy="210746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2851397">
            <a:off x="10850024" y="2008572"/>
            <a:ext cx="319992" cy="30719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10019461">
            <a:off x="17308486" y="743740"/>
            <a:ext cx="516571" cy="49590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1800043">
            <a:off x="10907350" y="8454140"/>
            <a:ext cx="567418" cy="62666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 rot="-1669974">
            <a:off x="7286577" y="612038"/>
            <a:ext cx="530353" cy="89890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>
          <a:xfrm rot="693431">
            <a:off x="920907" y="611011"/>
            <a:ext cx="826577" cy="118513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7483644">
            <a:off x="4148934" y="8357039"/>
            <a:ext cx="509049" cy="48868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1839255">
            <a:off x="7718892" y="8992181"/>
            <a:ext cx="554415" cy="53223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>
          <a:xfrm rot="-2419102">
            <a:off x="16795589" y="5492859"/>
            <a:ext cx="927423" cy="132972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 cstate="print"/>
          <a:srcRect l="15391" t="11346" r="16433" b="15644"/>
          <a:stretch>
            <a:fillRect/>
          </a:stretch>
        </p:blipFill>
        <p:spPr>
          <a:xfrm>
            <a:off x="2455298" y="4049524"/>
            <a:ext cx="8522184" cy="5131160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2653500" y="5672700"/>
            <a:ext cx="7060234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Muli Regular"/>
              </a:rPr>
              <a:t>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27243" y="1816107"/>
            <a:ext cx="8866712" cy="1139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000000"/>
                </a:solidFill>
                <a:latin typeface="Amatic SC Bold"/>
              </a:rPr>
              <a:t>EXAMPLES FROM THE VIDEO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5252589">
            <a:off x="11046612" y="2680649"/>
            <a:ext cx="516571" cy="4959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6383107">
            <a:off x="12003300" y="8937345"/>
            <a:ext cx="513645" cy="4931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10154087">
            <a:off x="974625" y="4276046"/>
            <a:ext cx="489149" cy="82906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 l="12961" t="20926" r="13361" b="14408"/>
          <a:stretch>
            <a:fillRect/>
          </a:stretch>
        </p:blipFill>
        <p:spPr>
          <a:xfrm>
            <a:off x="2006859" y="2486483"/>
            <a:ext cx="13723362" cy="6771817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196676" y="1104900"/>
            <a:ext cx="11887586" cy="1139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800"/>
              </a:lnSpc>
            </a:pPr>
            <a:r>
              <a:rPr lang="en-US" sz="8000">
                <a:solidFill>
                  <a:srgbClr val="000000"/>
                </a:solidFill>
                <a:latin typeface="Amatic SC Bold"/>
              </a:rPr>
              <a:t>UNCAOUNTABLE NOUNS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0559285">
            <a:off x="11894846" y="43363"/>
            <a:ext cx="6258881" cy="512090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2307577" y="302021"/>
            <a:ext cx="5433419" cy="4603588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2667801" y="791431"/>
            <a:ext cx="4253809" cy="3087412"/>
            <a:chOff x="0" y="0"/>
            <a:chExt cx="2899410" cy="2104390"/>
          </a:xfrm>
        </p:grpSpPr>
        <p:sp>
          <p:nvSpPr>
            <p:cNvPr id="5" name="Freeform 5"/>
            <p:cNvSpPr/>
            <p:nvPr/>
          </p:nvSpPr>
          <p:spPr>
            <a:xfrm>
              <a:off x="13970" y="-1270"/>
              <a:ext cx="2903220" cy="2115820"/>
            </a:xfrm>
            <a:custGeom>
              <a:avLst/>
              <a:gdLst/>
              <a:ahLst/>
              <a:cxnLst/>
              <a:rect l="l" t="t" r="r" b="b"/>
              <a:pathLst>
                <a:path w="2903220" h="2115820">
                  <a:moveTo>
                    <a:pt x="2881630" y="800100"/>
                  </a:moveTo>
                  <a:cubicBezTo>
                    <a:pt x="2880360" y="624840"/>
                    <a:pt x="2870200" y="412750"/>
                    <a:pt x="2870200" y="222250"/>
                  </a:cubicBezTo>
                  <a:cubicBezTo>
                    <a:pt x="2870200" y="170180"/>
                    <a:pt x="2868930" y="66040"/>
                    <a:pt x="2862580" y="13970"/>
                  </a:cubicBezTo>
                  <a:cubicBezTo>
                    <a:pt x="2710180" y="13970"/>
                    <a:pt x="2546350" y="1270"/>
                    <a:pt x="2392680" y="1270"/>
                  </a:cubicBezTo>
                  <a:cubicBezTo>
                    <a:pt x="1593850" y="3810"/>
                    <a:pt x="802640" y="0"/>
                    <a:pt x="5080" y="1270"/>
                  </a:cubicBezTo>
                  <a:cubicBezTo>
                    <a:pt x="5080" y="171450"/>
                    <a:pt x="0" y="360680"/>
                    <a:pt x="1270" y="530860"/>
                  </a:cubicBezTo>
                  <a:cubicBezTo>
                    <a:pt x="3810" y="848360"/>
                    <a:pt x="7620" y="1167130"/>
                    <a:pt x="7620" y="1484630"/>
                  </a:cubicBezTo>
                  <a:cubicBezTo>
                    <a:pt x="7620" y="1638300"/>
                    <a:pt x="6350" y="1790700"/>
                    <a:pt x="13970" y="1944370"/>
                  </a:cubicBezTo>
                  <a:cubicBezTo>
                    <a:pt x="16510" y="1993900"/>
                    <a:pt x="19050" y="2042160"/>
                    <a:pt x="24130" y="2091690"/>
                  </a:cubicBezTo>
                  <a:cubicBezTo>
                    <a:pt x="191770" y="2094230"/>
                    <a:pt x="358140" y="2098040"/>
                    <a:pt x="525780" y="2103120"/>
                  </a:cubicBezTo>
                  <a:cubicBezTo>
                    <a:pt x="971550" y="2115820"/>
                    <a:pt x="1404620" y="2095500"/>
                    <a:pt x="1864360" y="2104390"/>
                  </a:cubicBezTo>
                  <a:cubicBezTo>
                    <a:pt x="2211070" y="2110740"/>
                    <a:pt x="2551430" y="2091690"/>
                    <a:pt x="2898140" y="2091690"/>
                  </a:cubicBezTo>
                  <a:cubicBezTo>
                    <a:pt x="2898140" y="2075180"/>
                    <a:pt x="2899410" y="1978660"/>
                    <a:pt x="2900680" y="1962150"/>
                  </a:cubicBezTo>
                  <a:cubicBezTo>
                    <a:pt x="2903220" y="1863090"/>
                    <a:pt x="2889250" y="1677670"/>
                    <a:pt x="2890520" y="1578610"/>
                  </a:cubicBezTo>
                  <a:cubicBezTo>
                    <a:pt x="2896870" y="1170940"/>
                    <a:pt x="2884170" y="1151890"/>
                    <a:pt x="2881630" y="800100"/>
                  </a:cubicBezTo>
                  <a:close/>
                </a:path>
              </a:pathLst>
            </a:custGeom>
            <a:blipFill>
              <a:blip r:embed="rId4" cstate="print"/>
              <a:stretch>
                <a:fillRect l="-3943" t="-12" r="-4997" b="-83"/>
              </a:stretch>
            </a:blip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5252589">
            <a:off x="16778295" y="2087183"/>
            <a:ext cx="516571" cy="49590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-6383107">
            <a:off x="9419052" y="8116410"/>
            <a:ext cx="513645" cy="4931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/>
          <a:srcRect l="12961" t="28820" r="17230" b="17702"/>
          <a:stretch>
            <a:fillRect/>
          </a:stretch>
        </p:blipFill>
        <p:spPr>
          <a:xfrm>
            <a:off x="0" y="3109111"/>
            <a:ext cx="12932001" cy="556979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9923504" y="3109111"/>
            <a:ext cx="3008497" cy="63178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6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0084657">
            <a:off x="3312608" y="1124663"/>
            <a:ext cx="541332" cy="51967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1460983">
            <a:off x="1140146" y="6043445"/>
            <a:ext cx="1748898" cy="219987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159206">
            <a:off x="3252256" y="4267841"/>
            <a:ext cx="662036" cy="112209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606750" y="8544145"/>
            <a:ext cx="758759" cy="83798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4810274">
            <a:off x="15351211" y="518240"/>
            <a:ext cx="1675438" cy="21074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7483644">
            <a:off x="2830753" y="8871512"/>
            <a:ext cx="509049" cy="48868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422455">
            <a:off x="887331" y="3746380"/>
            <a:ext cx="509049" cy="48868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51397">
            <a:off x="9271959" y="1713339"/>
            <a:ext cx="319992" cy="30719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10019461">
            <a:off x="13499925" y="1324020"/>
            <a:ext cx="516571" cy="49590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6383107">
            <a:off x="16927791" y="4752167"/>
            <a:ext cx="513645" cy="493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5756806">
            <a:off x="15020060" y="9178423"/>
            <a:ext cx="424393" cy="40741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8915872">
            <a:off x="14957400" y="6074883"/>
            <a:ext cx="424393" cy="40741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1345741">
            <a:off x="12434679" y="8217911"/>
            <a:ext cx="511678" cy="86725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1800043">
            <a:off x="11268667" y="590515"/>
            <a:ext cx="567418" cy="62666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0154087">
            <a:off x="14320066" y="3449328"/>
            <a:ext cx="489149" cy="82906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669974">
            <a:off x="6165299" y="822791"/>
            <a:ext cx="530353" cy="89890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1839255">
            <a:off x="9001924" y="9254121"/>
            <a:ext cx="554415" cy="532238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693431">
            <a:off x="920907" y="611011"/>
            <a:ext cx="826577" cy="118513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2419102">
            <a:off x="16411918" y="7034178"/>
            <a:ext cx="927423" cy="1329729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7" cstate="print"/>
          <a:srcRect l="6209" t="10703" r="7312" b="14204"/>
          <a:stretch>
            <a:fillRect/>
          </a:stretch>
        </p:blipFill>
        <p:spPr>
          <a:xfrm>
            <a:off x="1774415" y="2112904"/>
            <a:ext cx="14414515" cy="70370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106</Words>
  <Application>Microsoft Office PowerPoint</Application>
  <PresentationFormat>Custom</PresentationFormat>
  <Paragraphs>23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Amatic SC Bold</vt:lpstr>
      <vt:lpstr>Muli Bold</vt:lpstr>
      <vt:lpstr>Jingleberry</vt:lpstr>
      <vt:lpstr>Jingleberry Italics</vt:lpstr>
      <vt:lpstr>Calibri</vt:lpstr>
      <vt:lpstr>Muli Regular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Teacher ELida</dc:title>
  <dc:creator>Elvira</dc:creator>
  <cp:lastModifiedBy>Elvira</cp:lastModifiedBy>
  <cp:revision>2</cp:revision>
  <dcterms:created xsi:type="dcterms:W3CDTF">2006-08-16T00:00:00Z</dcterms:created>
  <dcterms:modified xsi:type="dcterms:W3CDTF">2020-09-23T11:29:06Z</dcterms:modified>
  <dc:identifier>DAEIl-Az79U</dc:identifier>
</cp:coreProperties>
</file>