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58" r:id="rId6"/>
    <p:sldId id="260" r:id="rId7"/>
    <p:sldId id="262" r:id="rId8"/>
    <p:sldId id="261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BF0852E-7317-4A74-82AB-FC44537F6127}">
          <p14:sldIdLst>
            <p14:sldId id="256"/>
            <p14:sldId id="257"/>
            <p14:sldId id="265"/>
            <p14:sldId id="259"/>
            <p14:sldId id="258"/>
            <p14:sldId id="260"/>
            <p14:sldId id="262"/>
            <p14:sldId id="261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AC43-CEC3-45C9-8200-DCD60A339CA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82A4-44A8-471D-8139-E8AAFB1C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7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AC43-CEC3-45C9-8200-DCD60A339CA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82A4-44A8-471D-8139-E8AAFB1C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73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AC43-CEC3-45C9-8200-DCD60A339CA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82A4-44A8-471D-8139-E8AAFB1C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4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AC43-CEC3-45C9-8200-DCD60A339CA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82A4-44A8-471D-8139-E8AAFB1C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4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AC43-CEC3-45C9-8200-DCD60A339CA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82A4-44A8-471D-8139-E8AAFB1C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3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AC43-CEC3-45C9-8200-DCD60A339CA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82A4-44A8-471D-8139-E8AAFB1C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9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AC43-CEC3-45C9-8200-DCD60A339CA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82A4-44A8-471D-8139-E8AAFB1C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50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AC43-CEC3-45C9-8200-DCD60A339CA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82A4-44A8-471D-8139-E8AAFB1C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7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AC43-CEC3-45C9-8200-DCD60A339CA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82A4-44A8-471D-8139-E8AAFB1C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7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AC43-CEC3-45C9-8200-DCD60A339CA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82A4-44A8-471D-8139-E8AAFB1C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AC43-CEC3-45C9-8200-DCD60A339CA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82A4-44A8-471D-8139-E8AAFB1C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3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0AC43-CEC3-45C9-8200-DCD60A339CA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282A4-44A8-471D-8139-E8AAFB1C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3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r.wikipedia.org/wiki/%D0%9C%D0%B0%D0%B3%D0%B8%D1%81%D1%82%D1%80%D0%B0%D0%BB%D0%B0_(%D1%80%D0%B0%D1%87%D1%83%D0%BD%D0%B0%D1%80%D1%81%D1%82%D0%B2%D0%BE)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r.wikipedia.org/wiki/Majkrosoft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r.wikipedia.org/wiki/%D0%A1%D0%B8%D0%BC%D1%83%D0%BB%D0%B0%D1%86%D0%B8%D1%98%D0%B0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r.wikipedia.org/wiki/%D0%A1%D0%90%D0%A2%D0%90" TargetMode="External"/><Relationship Id="rId2" Type="http://schemas.openxmlformats.org/officeDocument/2006/relationships/hyperlink" Target="https://sr.wikipedia.org/w/index.php?title=ATA&amp;action=edit&amp;redlink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sr.wikipedia.org/wiki/%D0%94%D0%B8%D0%B3%D0%B8%D1%82%D0%B0%D0%BB%D0%BD%D0%B8_%D1%84%D0%BE%D1%82%D0%BE%D0%B0%D0%BF%D0%B0%D1%80%D0%B0%D1%82" TargetMode="External"/><Relationship Id="rId5" Type="http://schemas.openxmlformats.org/officeDocument/2006/relationships/hyperlink" Target="https://sr.wikipedia.org/wiki/%D0%A1%D0%BA%D0%B5%D0%BD%D0%B5%D1%80" TargetMode="External"/><Relationship Id="rId4" Type="http://schemas.openxmlformats.org/officeDocument/2006/relationships/hyperlink" Target="https://sr.wikipedia.org/wiki/SCS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DRAJVERI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20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0492" y="963826"/>
            <a:ext cx="106041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Drajverima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svaki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dio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hardvera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vašeg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računara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Windows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centralno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upravlja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Device Manager,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dostupan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svim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verzijama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Microsoft Windows.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Mnogi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problemi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mogu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javiti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određenim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dijelovima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hardvera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nisu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problemi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samim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hardverom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već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problemi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drajverima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instalirani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taj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hardver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432" y="2413302"/>
            <a:ext cx="6437871" cy="399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317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8410" y="1208774"/>
            <a:ext cx="99842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Upravljački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program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koji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komunicira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uređajima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preko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000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 tooltip="Magistrala (računarstvo)"/>
              </a:rPr>
              <a:t>magistrale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ili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računarskog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podsistema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koji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dati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uređaj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prikačen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Kada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određeni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program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zahteva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izvršenje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neke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naredbe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od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drajvera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drajver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zahteva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izvršenje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naredbe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od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odgovarajućeg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uređaja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Kada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uređaj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da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odgovor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taj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odgovor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prosleđuje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pozivajućem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programu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endParaRPr lang="en-US" sz="20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86946" y="0"/>
            <a:ext cx="10515600" cy="1325563"/>
          </a:xfrm>
        </p:spPr>
        <p:txBody>
          <a:bodyPr>
            <a:normAutofit/>
          </a:bodyPr>
          <a:lstStyle/>
          <a:p>
            <a:r>
              <a:rPr lang="sr-Latn-M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ŠTA SU DRAJVER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  </a:t>
            </a:r>
            <a:r>
              <a:rPr lang="en-GB" sz="3200" dirty="0" smtClean="0"/>
              <a:t>?</a:t>
            </a:r>
            <a:endParaRPr lang="en-US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1729" y="3476109"/>
            <a:ext cx="6351373" cy="275555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86946" y="2650218"/>
            <a:ext cx="95826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Softver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hardver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kreirani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različitih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ljudi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kompanija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govore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dva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potpuno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različita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jezika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prevodilac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drajver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omogućava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komuniciraju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384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>
            <a:extLst>
              <a:ext uri="{FF2B5EF4-FFF2-40B4-BE49-F238E27FC236}">
                <a16:creationId xmlns:a16="http://schemas.microsoft.com/office/drawing/2014/main" xmlns="" id="{B67B1E24-2840-4BB0-AE5A-2320A01CB80F}"/>
              </a:ext>
            </a:extLst>
          </p:cNvPr>
          <p:cNvSpPr txBox="1">
            <a:spLocks/>
          </p:cNvSpPr>
          <p:nvPr/>
        </p:nvSpPr>
        <p:spPr>
          <a:xfrm>
            <a:off x="539495" y="1825625"/>
            <a:ext cx="10149099" cy="474817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 smtClean="0"/>
              <a:t>Skoro</a:t>
            </a:r>
            <a:r>
              <a:rPr lang="en-US" sz="2400" dirty="0" smtClean="0"/>
              <a:t> </a:t>
            </a:r>
            <a:r>
              <a:rPr lang="en-US" sz="2400" dirty="0" err="1" smtClean="0"/>
              <a:t>svi</a:t>
            </a:r>
            <a:r>
              <a:rPr lang="en-US" sz="2400" dirty="0" smtClean="0"/>
              <a:t> </a:t>
            </a:r>
            <a:r>
              <a:rPr lang="en-US" sz="2400" dirty="0" err="1" smtClean="0"/>
              <a:t>operativni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sistemi</a:t>
            </a:r>
            <a:r>
              <a:rPr lang="en-US" sz="2400" dirty="0" smtClean="0"/>
              <a:t> u </a:t>
            </a:r>
            <a:r>
              <a:rPr lang="en-US" sz="2400" dirty="0" err="1" smtClean="0"/>
              <a:t>sebi</a:t>
            </a:r>
            <a:r>
              <a:rPr lang="en-US" sz="2400" dirty="0" smtClean="0"/>
              <a:t> </a:t>
            </a:r>
            <a:r>
              <a:rPr lang="en-US" sz="2400" dirty="0" err="1" smtClean="0"/>
              <a:t>imaju</a:t>
            </a:r>
            <a:r>
              <a:rPr lang="en-US" sz="2400" dirty="0" smtClean="0"/>
              <a:t> “</a:t>
            </a:r>
            <a:r>
              <a:rPr lang="en-US" sz="2400" dirty="0" err="1" smtClean="0"/>
              <a:t>univerzalne</a:t>
            </a:r>
            <a:r>
              <a:rPr lang="en-US" sz="2400" dirty="0" smtClean="0"/>
              <a:t>” </a:t>
            </a:r>
            <a:r>
              <a:rPr lang="en-US" sz="2400" dirty="0" err="1" smtClean="0"/>
              <a:t>drajvere</a:t>
            </a:r>
            <a:r>
              <a:rPr lang="en-US" sz="2400" dirty="0" smtClean="0"/>
              <a:t>. Oni </a:t>
            </a:r>
            <a:r>
              <a:rPr lang="en-US" sz="2400" dirty="0" err="1" smtClean="0"/>
              <a:t>omogućuju</a:t>
            </a:r>
            <a:r>
              <a:rPr lang="en-US" sz="2400" dirty="0" smtClean="0"/>
              <a:t> </a:t>
            </a:r>
            <a:r>
              <a:rPr lang="en-US" sz="2400" dirty="0" err="1" smtClean="0"/>
              <a:t>osnovnu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komunikaciju</a:t>
            </a:r>
            <a:r>
              <a:rPr lang="en-US" sz="2400" dirty="0" smtClean="0"/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 smtClean="0"/>
              <a:t>Kada</a:t>
            </a:r>
            <a:r>
              <a:rPr lang="en-US" sz="2400" dirty="0" smtClean="0"/>
              <a:t> </a:t>
            </a:r>
            <a:r>
              <a:rPr lang="en-US" sz="2400" dirty="0" err="1" smtClean="0"/>
              <a:t>priključimo</a:t>
            </a:r>
            <a:r>
              <a:rPr lang="en-US" sz="2400" dirty="0" smtClean="0"/>
              <a:t> </a:t>
            </a:r>
            <a:r>
              <a:rPr lang="en-US" sz="2400" dirty="0" err="1" smtClean="0"/>
              <a:t>grafičku</a:t>
            </a:r>
            <a:r>
              <a:rPr lang="en-US" sz="2400" dirty="0" smtClean="0"/>
              <a:t> </a:t>
            </a:r>
            <a:r>
              <a:rPr lang="en-US" sz="2400" dirty="0" err="1" smtClean="0"/>
              <a:t>karticu</a:t>
            </a:r>
            <a:r>
              <a:rPr lang="en-US" sz="2400" dirty="0" smtClean="0"/>
              <a:t> I monitor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sveže</a:t>
            </a:r>
            <a:r>
              <a:rPr lang="en-US" sz="2400" dirty="0" smtClean="0"/>
              <a:t> </a:t>
            </a:r>
            <a:r>
              <a:rPr lang="en-US" sz="2400" dirty="0" err="1" smtClean="0"/>
              <a:t>instaliran</a:t>
            </a:r>
            <a:r>
              <a:rPr lang="en-US" sz="2400" dirty="0" smtClean="0"/>
              <a:t> Windows, on </a:t>
            </a:r>
            <a:r>
              <a:rPr lang="en-US" sz="2400" dirty="0" err="1" smtClean="0"/>
              <a:t>će</a:t>
            </a:r>
            <a:r>
              <a:rPr lang="en-US" sz="2400" dirty="0" smtClean="0"/>
              <a:t> </a:t>
            </a:r>
            <a:r>
              <a:rPr lang="en-US" sz="2400" dirty="0" err="1" smtClean="0"/>
              <a:t>prikazati</a:t>
            </a:r>
            <a:r>
              <a:rPr lang="en-US" sz="2400" dirty="0" smtClean="0"/>
              <a:t> </a:t>
            </a:r>
            <a:r>
              <a:rPr lang="en-US" sz="2400" dirty="0" err="1" smtClean="0"/>
              <a:t>sliku</a:t>
            </a:r>
            <a:r>
              <a:rPr lang="en-US" sz="2400" dirty="0" smtClean="0"/>
              <a:t> u </a:t>
            </a:r>
            <a:r>
              <a:rPr lang="en-US" sz="2400" dirty="0" err="1" smtClean="0"/>
              <a:t>obično</a:t>
            </a:r>
            <a:r>
              <a:rPr lang="en-US" sz="2400" dirty="0" smtClean="0"/>
              <a:t> </a:t>
            </a:r>
            <a:r>
              <a:rPr lang="en-US" sz="2400" b="1" dirty="0" smtClean="0"/>
              <a:t>800x600 </a:t>
            </a:r>
            <a:r>
              <a:rPr lang="en-US" sz="2400" dirty="0" err="1" smtClean="0"/>
              <a:t>rezoluciji</a:t>
            </a:r>
            <a:r>
              <a:rPr lang="en-US" sz="2400" dirty="0" smtClean="0"/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 smtClean="0"/>
              <a:t>Ovaj</a:t>
            </a:r>
            <a:r>
              <a:rPr lang="en-US" sz="2400" dirty="0" smtClean="0"/>
              <a:t> </a:t>
            </a:r>
            <a:r>
              <a:rPr lang="en-US" sz="2400" dirty="0" err="1" smtClean="0"/>
              <a:t>režim</a:t>
            </a:r>
            <a:r>
              <a:rPr lang="en-US" sz="2400" dirty="0" smtClean="0"/>
              <a:t> </a:t>
            </a:r>
            <a:r>
              <a:rPr lang="en-US" sz="2400" dirty="0" err="1" smtClean="0"/>
              <a:t>nije</a:t>
            </a:r>
            <a:r>
              <a:rPr lang="en-US" sz="2400" dirty="0" smtClean="0"/>
              <a:t> </a:t>
            </a:r>
            <a:r>
              <a:rPr lang="en-US" sz="2400" dirty="0" err="1" smtClean="0"/>
              <a:t>optimalan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dalje</a:t>
            </a:r>
            <a:r>
              <a:rPr lang="en-US" sz="2400" dirty="0" smtClean="0"/>
              <a:t> </a:t>
            </a:r>
            <a:r>
              <a:rPr lang="en-US" sz="2400" dirty="0" err="1" smtClean="0"/>
              <a:t>korišćenje</a:t>
            </a:r>
            <a:r>
              <a:rPr lang="en-US" sz="2400" dirty="0" smtClean="0"/>
              <a:t> </a:t>
            </a:r>
            <a:r>
              <a:rPr lang="en-US" sz="2400" dirty="0" err="1" smtClean="0"/>
              <a:t>jer</a:t>
            </a:r>
            <a:r>
              <a:rPr lang="en-US" sz="2400" dirty="0" smtClean="0"/>
              <a:t> </a:t>
            </a:r>
            <a:r>
              <a:rPr lang="en-US" sz="2400" dirty="0" err="1" smtClean="0"/>
              <a:t>nedostaju</a:t>
            </a:r>
            <a:r>
              <a:rPr lang="en-US" sz="2400" dirty="0" smtClean="0"/>
              <a:t> </a:t>
            </a:r>
            <a:r>
              <a:rPr lang="en-US" sz="2400" dirty="0" err="1" smtClean="0"/>
              <a:t>dosta</a:t>
            </a:r>
            <a:r>
              <a:rPr lang="en-US" sz="2400" dirty="0" smtClean="0"/>
              <a:t> </a:t>
            </a:r>
            <a:r>
              <a:rPr lang="en-US" sz="2400" dirty="0" err="1" smtClean="0"/>
              <a:t>funkcija</a:t>
            </a:r>
            <a:r>
              <a:rPr lang="en-US" sz="2400" dirty="0" smtClean="0"/>
              <a:t> od </a:t>
            </a:r>
            <a:r>
              <a:rPr lang="en-US" sz="2400" dirty="0" err="1" smtClean="0"/>
              <a:t>strane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komponetne</a:t>
            </a:r>
            <a:r>
              <a:rPr lang="en-US" sz="2400" dirty="0" smtClean="0"/>
              <a:t>. To jest, </a:t>
            </a:r>
            <a:r>
              <a:rPr lang="en-US" sz="2400" dirty="0" err="1" smtClean="0"/>
              <a:t>možemo</a:t>
            </a:r>
            <a:r>
              <a:rPr lang="en-US" sz="2400" dirty="0" smtClean="0"/>
              <a:t> </a:t>
            </a:r>
            <a:r>
              <a:rPr lang="en-US" sz="2400" dirty="0" err="1" smtClean="0"/>
              <a:t>očekivati</a:t>
            </a:r>
            <a:r>
              <a:rPr lang="en-US" sz="2400" dirty="0" smtClean="0"/>
              <a:t> </a:t>
            </a:r>
            <a:r>
              <a:rPr lang="en-US" sz="2400" dirty="0" err="1" smtClean="0"/>
              <a:t>opad</a:t>
            </a:r>
            <a:r>
              <a:rPr lang="en-US" sz="2400" dirty="0" smtClean="0"/>
              <a:t> u </a:t>
            </a:r>
            <a:r>
              <a:rPr lang="en-US" sz="2400" dirty="0" err="1" smtClean="0"/>
              <a:t>perfomansama</a:t>
            </a:r>
            <a:r>
              <a:rPr lang="en-US" sz="2400" dirty="0" smtClean="0"/>
              <a:t>, </a:t>
            </a:r>
            <a:r>
              <a:rPr lang="en-US" sz="2400" dirty="0" err="1" smtClean="0"/>
              <a:t>nemogućnost</a:t>
            </a:r>
            <a:r>
              <a:rPr lang="en-US" sz="2400" dirty="0" smtClean="0"/>
              <a:t> </a:t>
            </a:r>
            <a:r>
              <a:rPr lang="en-US" sz="2400" dirty="0" err="1" smtClean="0"/>
              <a:t>promene</a:t>
            </a:r>
            <a:r>
              <a:rPr lang="en-US" sz="2400" dirty="0" smtClean="0"/>
              <a:t> </a:t>
            </a:r>
            <a:r>
              <a:rPr lang="en-US" sz="2400" dirty="0" err="1" smtClean="0"/>
              <a:t>rezolucije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290457-2071-4F7C-9327-CE85A282B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Univerzalni</a:t>
            </a:r>
            <a:r>
              <a:rPr lang="en-US" dirty="0"/>
              <a:t> </a:t>
            </a:r>
            <a:r>
              <a:rPr lang="en-US" dirty="0" err="1"/>
              <a:t>driveri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72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6183" y="1041738"/>
            <a:ext cx="1021903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Drajveri</a:t>
            </a:r>
            <a:r>
              <a:rPr lang="en-US" sz="2000" dirty="0" smtClean="0"/>
              <a:t> se </a:t>
            </a:r>
            <a:r>
              <a:rPr lang="en-US" sz="2000" dirty="0" err="1" smtClean="0"/>
              <a:t>preuzimaju</a:t>
            </a:r>
            <a:r>
              <a:rPr lang="en-US" sz="2000" dirty="0" smtClean="0"/>
              <a:t> </a:t>
            </a:r>
            <a:r>
              <a:rPr lang="en-US" sz="2000" dirty="0" err="1" smtClean="0"/>
              <a:t>najčešće</a:t>
            </a:r>
            <a:r>
              <a:rPr lang="en-US" sz="2000" dirty="0" smtClean="0"/>
              <a:t> </a:t>
            </a:r>
            <a:r>
              <a:rPr lang="en-US" sz="2000" dirty="0" err="1" smtClean="0"/>
              <a:t>sa</a:t>
            </a:r>
            <a:r>
              <a:rPr lang="en-US" sz="2000" dirty="0" smtClean="0"/>
              <a:t> </a:t>
            </a:r>
            <a:r>
              <a:rPr lang="en-US" sz="2000" dirty="0" err="1" smtClean="0"/>
              <a:t>stranica</a:t>
            </a:r>
            <a:r>
              <a:rPr lang="en-US" sz="2000" dirty="0" smtClean="0"/>
              <a:t> </a:t>
            </a:r>
            <a:r>
              <a:rPr lang="en-US" sz="2000" dirty="0" err="1" smtClean="0"/>
              <a:t>proizvođača</a:t>
            </a:r>
            <a:r>
              <a:rPr lang="en-US" sz="2000" dirty="0" smtClean="0"/>
              <a:t> </a:t>
            </a:r>
            <a:r>
              <a:rPr lang="en-US" sz="2000" dirty="0" err="1" smtClean="0"/>
              <a:t>uređaja</a:t>
            </a:r>
            <a:r>
              <a:rPr lang="en-US" sz="2000" dirty="0" smtClean="0"/>
              <a:t> u </a:t>
            </a:r>
            <a:r>
              <a:rPr lang="en-US" sz="2000" dirty="0" err="1" smtClean="0"/>
              <a:t>zavisnosti</a:t>
            </a:r>
            <a:r>
              <a:rPr lang="en-US" sz="2000" dirty="0" smtClean="0"/>
              <a:t> od </a:t>
            </a:r>
            <a:r>
              <a:rPr lang="en-US" sz="2000" dirty="0" err="1" smtClean="0"/>
              <a:t>tipa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vrste</a:t>
            </a:r>
            <a:r>
              <a:rPr lang="en-US" sz="2000" dirty="0" smtClean="0"/>
              <a:t> </a:t>
            </a:r>
            <a:r>
              <a:rPr lang="en-US" sz="2000" dirty="0" err="1" smtClean="0"/>
              <a:t>uređaja</a:t>
            </a:r>
            <a:r>
              <a:rPr lang="en-US" sz="2000" dirty="0" smtClean="0"/>
              <a:t>, </a:t>
            </a:r>
            <a:r>
              <a:rPr lang="en-US" sz="2000" dirty="0" err="1" smtClean="0"/>
              <a:t>verzije</a:t>
            </a:r>
            <a:r>
              <a:rPr lang="en-US" sz="2000" dirty="0" smtClean="0"/>
              <a:t> </a:t>
            </a:r>
            <a:r>
              <a:rPr lang="en-US" sz="2000" dirty="0" err="1" smtClean="0"/>
              <a:t>drajvera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podržanih</a:t>
            </a:r>
            <a:r>
              <a:rPr lang="en-US" sz="2000" dirty="0" smtClean="0"/>
              <a:t> </a:t>
            </a:r>
            <a:r>
              <a:rPr lang="en-US" sz="2000" dirty="0" err="1" smtClean="0"/>
              <a:t>operativnih</a:t>
            </a:r>
            <a:r>
              <a:rPr lang="en-US" sz="2000" dirty="0" smtClean="0"/>
              <a:t> </a:t>
            </a:r>
            <a:r>
              <a:rPr lang="en-US" sz="2000" dirty="0" err="1" smtClean="0"/>
              <a:t>sistema</a:t>
            </a:r>
            <a:r>
              <a:rPr lang="en-US" sz="2000" dirty="0" smtClean="0"/>
              <a:t>. </a:t>
            </a:r>
            <a:r>
              <a:rPr lang="en-US" sz="2000" dirty="0" err="1" smtClean="0"/>
              <a:t>Dolaze</a:t>
            </a:r>
            <a:r>
              <a:rPr lang="en-US" sz="2000" dirty="0" smtClean="0"/>
              <a:t> </a:t>
            </a:r>
            <a:r>
              <a:rPr lang="en-US" sz="2000" dirty="0" err="1" smtClean="0"/>
              <a:t>također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CD-</a:t>
            </a:r>
            <a:r>
              <a:rPr lang="en-US" sz="2000" dirty="0" err="1" smtClean="0"/>
              <a:t>ovima</a:t>
            </a:r>
            <a:r>
              <a:rPr lang="en-US" sz="2000" dirty="0" smtClean="0"/>
              <a:t> </a:t>
            </a:r>
            <a:r>
              <a:rPr lang="en-US" sz="2000" dirty="0" err="1" smtClean="0"/>
              <a:t>ili</a:t>
            </a:r>
            <a:r>
              <a:rPr lang="en-US" sz="2000" dirty="0" smtClean="0"/>
              <a:t> DVD-</a:t>
            </a:r>
            <a:r>
              <a:rPr lang="en-US" sz="2000" dirty="0" err="1" smtClean="0"/>
              <a:t>ovima</a:t>
            </a:r>
            <a:r>
              <a:rPr lang="en-US" sz="2000" dirty="0" smtClean="0"/>
              <a:t> </a:t>
            </a:r>
            <a:r>
              <a:rPr lang="en-US" sz="2000" dirty="0" err="1" smtClean="0"/>
              <a:t>uz</a:t>
            </a:r>
            <a:r>
              <a:rPr lang="en-US" sz="2000" dirty="0" smtClean="0"/>
              <a:t> </a:t>
            </a:r>
            <a:r>
              <a:rPr lang="en-US" sz="2000" dirty="0" err="1" smtClean="0"/>
              <a:t>uređaj</a:t>
            </a:r>
            <a:r>
              <a:rPr lang="en-US" sz="2000" dirty="0" smtClean="0"/>
              <a:t> </a:t>
            </a:r>
            <a:r>
              <a:rPr lang="en-US" sz="2000" dirty="0" err="1" smtClean="0"/>
              <a:t>prilikom</a:t>
            </a:r>
            <a:r>
              <a:rPr lang="en-US" sz="2000" dirty="0" smtClean="0"/>
              <a:t> </a:t>
            </a:r>
            <a:r>
              <a:rPr lang="en-US" sz="2000" dirty="0" err="1" smtClean="0"/>
              <a:t>njegove</a:t>
            </a:r>
            <a:r>
              <a:rPr lang="en-US" sz="2000" dirty="0" smtClean="0"/>
              <a:t> </a:t>
            </a:r>
            <a:r>
              <a:rPr lang="en-US" sz="2000" dirty="0" err="1" smtClean="0"/>
              <a:t>kupovine</a:t>
            </a:r>
            <a:r>
              <a:rPr lang="en-US" sz="2000" dirty="0" smtClean="0"/>
              <a:t> bez </a:t>
            </a:r>
            <a:r>
              <a:rPr lang="en-US" sz="2000" dirty="0" err="1" smtClean="0"/>
              <a:t>preuzimanja</a:t>
            </a:r>
            <a:r>
              <a:rPr lang="en-US" sz="2000" dirty="0" smtClean="0"/>
              <a:t> </a:t>
            </a:r>
            <a:r>
              <a:rPr lang="en-US" sz="2000" dirty="0" err="1" smtClean="0"/>
              <a:t>sa</a:t>
            </a:r>
            <a:r>
              <a:rPr lang="en-US" sz="2000" dirty="0" smtClean="0"/>
              <a:t> </a:t>
            </a:r>
            <a:r>
              <a:rPr lang="en-US" sz="2000" dirty="0" err="1" smtClean="0"/>
              <a:t>interneta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koji</a:t>
            </a:r>
            <a:r>
              <a:rPr lang="en-US" sz="2000" dirty="0" smtClean="0"/>
              <a:t> </a:t>
            </a:r>
            <a:r>
              <a:rPr lang="en-US" sz="2000" dirty="0" err="1" smtClean="0"/>
              <a:t>najčešće</a:t>
            </a:r>
            <a:r>
              <a:rPr lang="en-US" sz="2000" dirty="0" smtClean="0"/>
              <a:t> ne </a:t>
            </a:r>
            <a:r>
              <a:rPr lang="en-US" sz="2000" dirty="0" err="1" smtClean="0"/>
              <a:t>predstavljaju</a:t>
            </a:r>
            <a:r>
              <a:rPr lang="en-US" sz="2000" dirty="0" smtClean="0"/>
              <a:t> </a:t>
            </a:r>
            <a:r>
              <a:rPr lang="en-US" sz="2000" dirty="0" err="1" smtClean="0"/>
              <a:t>najnoviju</a:t>
            </a:r>
            <a:r>
              <a:rPr lang="en-US" sz="2000" dirty="0" smtClean="0"/>
              <a:t> </a:t>
            </a:r>
            <a:r>
              <a:rPr lang="en-US" sz="2000" dirty="0" err="1" smtClean="0"/>
              <a:t>verziju</a:t>
            </a:r>
            <a:r>
              <a:rPr lang="en-US" sz="2000" dirty="0" smtClean="0"/>
              <a:t>. Sa </a:t>
            </a:r>
            <a:r>
              <a:rPr lang="en-US" sz="2000" dirty="0" err="1" smtClean="0"/>
              <a:t>stranica</a:t>
            </a:r>
            <a:r>
              <a:rPr lang="en-US" sz="2000" dirty="0" smtClean="0"/>
              <a:t> </a:t>
            </a:r>
            <a:r>
              <a:rPr lang="en-US" sz="2000" dirty="0" err="1" smtClean="0"/>
              <a:t>proizvođača</a:t>
            </a:r>
            <a:r>
              <a:rPr lang="en-US" sz="2000" dirty="0" smtClean="0"/>
              <a:t> </a:t>
            </a:r>
            <a:r>
              <a:rPr lang="en-US" sz="2000" dirty="0" err="1" smtClean="0"/>
              <a:t>hardverskih</a:t>
            </a:r>
            <a:r>
              <a:rPr lang="en-US" sz="2000" dirty="0" smtClean="0"/>
              <a:t> </a:t>
            </a:r>
            <a:r>
              <a:rPr lang="en-US" sz="2000" dirty="0" err="1" smtClean="0"/>
              <a:t>komponenti</a:t>
            </a:r>
            <a:r>
              <a:rPr lang="en-US" sz="2000" dirty="0" smtClean="0"/>
              <a:t> se </a:t>
            </a:r>
            <a:r>
              <a:rPr lang="en-US" sz="2000" dirty="0" err="1" smtClean="0"/>
              <a:t>preuzimaju</a:t>
            </a:r>
            <a:r>
              <a:rPr lang="en-US" sz="2000" dirty="0" smtClean="0"/>
              <a:t> </a:t>
            </a:r>
            <a:r>
              <a:rPr lang="en-US" sz="2000" dirty="0" err="1" smtClean="0"/>
              <a:t>posljednje</a:t>
            </a:r>
            <a:r>
              <a:rPr lang="en-US" sz="2000" dirty="0" smtClean="0"/>
              <a:t> </a:t>
            </a:r>
            <a:r>
              <a:rPr lang="en-US" sz="2000" dirty="0" err="1" smtClean="0"/>
              <a:t>ili</a:t>
            </a:r>
            <a:r>
              <a:rPr lang="en-US" sz="2000" dirty="0" smtClean="0"/>
              <a:t> </a:t>
            </a:r>
            <a:r>
              <a:rPr lang="en-US" sz="2000" dirty="0" err="1" smtClean="0"/>
              <a:t>najvnovije</a:t>
            </a:r>
            <a:r>
              <a:rPr lang="en-US" sz="2000" dirty="0" smtClean="0"/>
              <a:t> </a:t>
            </a:r>
            <a:r>
              <a:rPr lang="en-US" sz="2000" dirty="0" err="1" smtClean="0"/>
              <a:t>verzije</a:t>
            </a:r>
            <a:r>
              <a:rPr lang="en-US" sz="2000" dirty="0" smtClean="0"/>
              <a:t> </a:t>
            </a:r>
            <a:r>
              <a:rPr lang="en-US" sz="2000" dirty="0" err="1" smtClean="0"/>
              <a:t>drivera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976183" y="2579094"/>
            <a:ext cx="10416745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ME" i="1" dirty="0" smtClean="0"/>
          </a:p>
          <a:p>
            <a:r>
              <a:rPr lang="en-US" i="1" dirty="0" smtClean="0"/>
              <a:t> </a:t>
            </a:r>
            <a:r>
              <a:rPr lang="en-US" sz="2000" i="1" dirty="0" smtClean="0"/>
              <a:t>Da bi se </a:t>
            </a:r>
            <a:r>
              <a:rPr lang="en-US" sz="2000" i="1" dirty="0" err="1" smtClean="0"/>
              <a:t>izbeglo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pisanje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različitih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programa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za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različite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vrste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uređaja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drajveri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preuzimaju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sebe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teret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različitosti</a:t>
            </a:r>
            <a:r>
              <a:rPr lang="en-US" sz="2000" i="1" dirty="0" smtClean="0"/>
              <a:t> a </a:t>
            </a:r>
            <a:r>
              <a:rPr lang="en-US" sz="2000" i="1" dirty="0" err="1" smtClean="0"/>
              <a:t>programer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može</a:t>
            </a:r>
            <a:r>
              <a:rPr lang="en-US" sz="2000" i="1" dirty="0" smtClean="0"/>
              <a:t> da </a:t>
            </a:r>
            <a:r>
              <a:rPr lang="en-US" sz="2000" i="1" dirty="0" err="1" smtClean="0"/>
              <a:t>koristi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jedinstveni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skup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naredbi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za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komunikaciju</a:t>
            </a:r>
            <a:r>
              <a:rPr lang="en-US" sz="2000" i="1" dirty="0" smtClean="0"/>
              <a:t> s </a:t>
            </a:r>
            <a:r>
              <a:rPr lang="en-US" sz="2000" i="1" dirty="0" err="1" smtClean="0"/>
              <a:t>drajverom</a:t>
            </a:r>
            <a:r>
              <a:rPr lang="en-US" sz="2000" i="1" dirty="0" smtClean="0"/>
              <a:t>. </a:t>
            </a:r>
            <a:r>
              <a:rPr lang="en-US" sz="2000" i="1" dirty="0" err="1" smtClean="0"/>
              <a:t>Drajveri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prihvataju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ove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naredbe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prevode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ih</a:t>
            </a:r>
            <a:r>
              <a:rPr lang="en-US" sz="2000" i="1" dirty="0" smtClean="0"/>
              <a:t> u </a:t>
            </a:r>
            <a:r>
              <a:rPr lang="en-US" sz="2000" i="1" dirty="0" err="1" smtClean="0"/>
              <a:t>odgovarajuće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naredbe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za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datu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vrstu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uređaja</a:t>
            </a:r>
            <a:r>
              <a:rPr lang="en-US" sz="2000" i="1" dirty="0" smtClean="0"/>
              <a:t>. </a:t>
            </a:r>
            <a:r>
              <a:rPr lang="en-US" sz="2000" i="1" dirty="0" err="1" smtClean="0"/>
              <a:t>Tako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na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primjer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programeri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mogu</a:t>
            </a:r>
            <a:r>
              <a:rPr lang="en-US" sz="2000" i="1" dirty="0" smtClean="0"/>
              <a:t> da </a:t>
            </a:r>
            <a:r>
              <a:rPr lang="en-US" sz="2000" i="1" dirty="0" err="1" smtClean="0"/>
              <a:t>koriste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naredbu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write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za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pisanje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read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za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čitanje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svakog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tvrdog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diska</a:t>
            </a:r>
            <a:r>
              <a:rPr lang="en-US" sz="2000" i="1" dirty="0" smtClean="0"/>
              <a:t>, a </a:t>
            </a:r>
            <a:r>
              <a:rPr lang="en-US" sz="2000" i="1" dirty="0" err="1" smtClean="0"/>
              <a:t>drajver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za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određenu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vrstu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tvrdog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diska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će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naredbe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prevesti</a:t>
            </a:r>
            <a:r>
              <a:rPr lang="en-US" sz="2000" i="1" dirty="0" smtClean="0"/>
              <a:t> u one </a:t>
            </a:r>
            <a:r>
              <a:rPr lang="en-US" sz="2000" i="1" dirty="0" err="1" smtClean="0"/>
              <a:t>koje</a:t>
            </a:r>
            <a:r>
              <a:rPr lang="en-US" sz="2000" i="1" dirty="0" smtClean="0"/>
              <a:t> ta </a:t>
            </a:r>
            <a:r>
              <a:rPr lang="en-US" sz="2000" i="1" dirty="0" err="1" smtClean="0"/>
              <a:t>vrsta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razumije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976183" y="4533268"/>
            <a:ext cx="100831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Neki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upravljački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programi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direktno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komuniciraju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uređajem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drugi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slojevima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situacijama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program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će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komunicirati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jednim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drajverom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prije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toga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drajver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komunicira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još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jednim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tako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dalje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zadnjeg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drajvera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zapravo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vrši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direktnu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komunikaciju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US" sz="200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hardverom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116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Struktura drajvera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199" y="1997839"/>
            <a:ext cx="968975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strukturi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drajvera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razlikujemo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dva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apstraktna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sloja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sr-Latn-M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logički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Latn-M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fizičk</a:t>
            </a:r>
            <a:r>
              <a:rPr lang="sr-Latn-ME" sz="2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sr-Latn-M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M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Logički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sloj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rukuje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određenim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tipom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uređaja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poput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mrežnih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kartica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tvrdih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diskova</a:t>
            </a:r>
            <a:r>
              <a:rPr lang="sr-Latn-M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Fizički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sloj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rukuje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određenom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vrstom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datog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tipa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uređaja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sr-Latn-M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en-US" sz="20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primjer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logički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sloj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drajvera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serijske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portove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rukuje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između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ostalog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protokol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XON/XOFF,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zajednički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vrste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serijskih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portova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Fizički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sloj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istog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drajvera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međutim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komunicira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određenom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vrstom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serijskog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porta. </a:t>
            </a:r>
            <a:endParaRPr lang="sr-Latn-M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primjer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naredbe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serijski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port s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čipom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16550 UART se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razlikuju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naredbi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serijskog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porta s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čipom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PL-011;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fizički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sloj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obrađuje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razlike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265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416" y="367528"/>
            <a:ext cx="10515600" cy="1214138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Pored toga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drajveri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mogu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učestvuju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građi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jezgra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mogu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predstavljaju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zasebne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celine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Windows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datoteke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nastavkom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sys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linuksove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datoteke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nastavkom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predstavljaju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drajvere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obliku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zasebnih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celina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mogu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učitati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vreme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operativnog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6076" y="2051222"/>
            <a:ext cx="101243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Linuksovi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drajveri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ugrađeni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jezgro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operativnog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dostupni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tehnički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detalji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određenoj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vrsti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uređaja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razvojni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jezgra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Linuksa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garantuje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će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napisati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odgovarajuće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drajvere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linuks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bez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novčane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nadoknade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Na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taj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način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proizvođači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računarske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opreme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moraju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pišu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drajvere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svoje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opreme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linuks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6076" y="3595664"/>
            <a:ext cx="99265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Pisanje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drajvera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određeni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uređaj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zahteva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odlično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razumevanje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načina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funkcionisanja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tog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uređaja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kao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operativnog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sistema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koji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drajver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piše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Drajveri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imaju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visok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nivo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dozvola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u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svom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radnom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okruženju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mogu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prouzrokovati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veliku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štetu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računarski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sistem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ako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se ne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napišu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dobro</a:t>
            </a:r>
            <a:r>
              <a:rPr lang="sr-Latn-ME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n-US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6076" y="5140107"/>
            <a:ext cx="96918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Zbog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ovih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problema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drajvere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uglavnom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pišu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inženjeri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koji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rade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u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firmama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koje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proizvode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računarsku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opremu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jer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imaju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više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podataka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posebnostima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rada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određenog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uređaja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48696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9049" y="630195"/>
            <a:ext cx="1128171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0" u="none" strike="noStrike" dirty="0" err="1" smtClean="0">
                <a:effectLst/>
                <a:latin typeface="Arial" panose="020B0604020202020204" pitchFamily="34" charset="0"/>
                <a:hlinkClick r:id="rId2" tooltip="Majkrosoft"/>
              </a:rPr>
              <a:t>Majkrosoft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je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pokušao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da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smanji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rizik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korišćenju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loše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napisanih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drajvera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stvaranjem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šablona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pisanje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istih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zvanog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„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Temelj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Windows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drajvere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“ ( </a:t>
            </a:r>
            <a:r>
              <a:rPr lang="en-US" sz="2000" b="0" i="1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Windows Driver Foundation, WDF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). </a:t>
            </a:r>
            <a:endParaRPr lang="sr-Latn-ME" sz="2000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sr-Latn-ME" sz="2000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Ovaj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šablon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sadrži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endParaRPr lang="sr-Latn-ME" sz="2000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sr-Latn-ME" sz="2000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sr-Latn-ME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1.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 </a:t>
            </a:r>
            <a:r>
              <a:rPr lang="en-US" sz="2000" b="0" i="1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User-Mode Driver Framework, UMDF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),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podšablon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drajvere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u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korisničkom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režimu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rada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koji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nalaže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da se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osnovu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njega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pišu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određene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vrste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drajvera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 </a:t>
            </a:r>
            <a:endParaRPr lang="sr-Latn-ME" sz="2000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sr-Latn-ME" sz="2000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sr-Latn-ME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2.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 </a:t>
            </a:r>
            <a:r>
              <a:rPr lang="en-US" sz="2000" b="0" i="1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Kernel-Mode Driver Framework, KMDF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), 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podšablon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drajvere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u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režimu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rada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jezgra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koji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pruža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rešenja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probleme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koji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često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dešavaju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u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ovom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režimu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uključujući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otkazivanje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ulaza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izlaza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upravljanje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električnom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energijom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probleme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s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uređajima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koji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priključuju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računarskom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sistemu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vreme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njegovog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rada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5645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992689"/>
            <a:ext cx="99883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Posebna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vrsta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drajvera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su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tzv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virtuelni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drajveri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endParaRPr lang="sr-Latn-ME" sz="2000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Oni se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koriste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u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okruženjima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gde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se </a:t>
            </a:r>
            <a:r>
              <a:rPr lang="en-US" sz="2000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 tooltip="Simulacija"/>
              </a:rPr>
              <a:t>simulira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rad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nekog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drugog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okruženja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npr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rad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linuksa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pod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operativnim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sistemom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Windows.</a:t>
            </a:r>
            <a:endParaRPr lang="sr-Latn-ME" sz="2000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Umesto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da se tom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simulatoru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dozvoli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pristup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računarskoj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opremi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stvara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posebna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virtuelna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mašina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virtuelni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drajveri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nju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tako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da simulator „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misli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“ da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pristupa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pravoj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opremi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preko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drajvera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dok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virtuelni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drajveri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zapravo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zahtevaju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pristup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opremi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preko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pravih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drajvera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endParaRPr lang="sr-Latn-ME" sz="2000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Na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ovaj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način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čuva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bezbednost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operativnog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sistema-domaćina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analizira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rad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operativnog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sistema-gosta</a:t>
            </a:r>
            <a:r>
              <a:rPr lang="en-US" sz="20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endParaRPr lang="en-US" sz="20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Linux Libertine"/>
              </a:rPr>
              <a:t/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Linux Libertine"/>
              </a:rPr>
            </a:br>
            <a:r>
              <a:rPr lang="en-US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Virtuelni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drajveri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214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Linux Libertine"/>
              </a:rPr>
              <a:t/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Linux Libertine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Linux Libertine"/>
              </a:rPr>
              <a:t>Prim</a:t>
            </a:r>
            <a:r>
              <a:rPr lang="sr-Latn-ME" b="0" i="0" dirty="0" smtClean="0">
                <a:solidFill>
                  <a:srgbClr val="000000"/>
                </a:solidFill>
                <a:effectLst/>
                <a:latin typeface="Linux Libertine"/>
              </a:rPr>
              <a:t>j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nux Libertine"/>
              </a:rPr>
              <a:t>ena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1690688"/>
            <a:ext cx="993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Odabir</a:t>
            </a:r>
            <a:r>
              <a:rPr lang="en-US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odgovarajućih</a:t>
            </a:r>
            <a:r>
              <a:rPr lang="en-US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drajvera</a:t>
            </a:r>
            <a:r>
              <a:rPr lang="en-US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za</a:t>
            </a:r>
            <a:r>
              <a:rPr lang="en-US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sastavne</a:t>
            </a:r>
            <a:r>
              <a:rPr lang="en-US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delove</a:t>
            </a:r>
            <a:r>
              <a:rPr lang="en-US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računarskog</a:t>
            </a:r>
            <a:r>
              <a:rPr lang="en-US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sistema</a:t>
            </a:r>
            <a:r>
              <a:rPr lang="en-US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obično</a:t>
            </a:r>
            <a:r>
              <a:rPr lang="en-US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ključni</a:t>
            </a:r>
            <a:r>
              <a:rPr lang="en-US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deo</a:t>
            </a:r>
            <a:r>
              <a:rPr lang="en-US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podešavanja</a:t>
            </a:r>
            <a:r>
              <a:rPr lang="en-US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tog </a:t>
            </a:r>
            <a:r>
              <a:rPr lang="en-US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računarskog</a:t>
            </a:r>
            <a:r>
              <a:rPr lang="en-US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sistema</a:t>
            </a:r>
            <a:r>
              <a:rPr lang="en-US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2337019"/>
            <a:ext cx="1702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Tu</a:t>
            </a:r>
            <a:r>
              <a:rPr lang="en-US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ubrajaju</a:t>
            </a:r>
            <a:r>
              <a:rPr lang="en-US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730766"/>
            <a:ext cx="8763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r-Latn-ME" b="0" i="0" u="none" strike="noStrike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Štampači</a:t>
            </a:r>
            <a:endParaRPr lang="en-US" b="0" i="0" dirty="0" smtClean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Latn-ME" b="0" i="0" u="none" strike="noStrike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Grafičke</a:t>
            </a:r>
            <a:endParaRPr lang="en-US" b="0" i="0" dirty="0" smtClean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Latn-ME" b="0" i="0" u="none" strike="noStrike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Mrežne kartice</a:t>
            </a:r>
            <a:endParaRPr lang="en-US" b="0" i="0" dirty="0" smtClean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Latn-ME" dirty="0" smtClean="0">
                <a:solidFill>
                  <a:srgbClr val="002060"/>
                </a:solidFill>
                <a:latin typeface="Arial" panose="020B0604020202020204" pitchFamily="34" charset="0"/>
              </a:rPr>
              <a:t>Zvučne kartice</a:t>
            </a:r>
            <a:endParaRPr lang="en-US" b="0" i="0" dirty="0" smtClean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Magistrale</a:t>
            </a:r>
            <a:r>
              <a:rPr 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matičnoj</a:t>
            </a:r>
            <a:r>
              <a:rPr 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ploči</a:t>
            </a:r>
            <a:endParaRPr lang="en-US" b="0" i="0" dirty="0" smtClean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Miševi</a:t>
            </a:r>
            <a:r>
              <a:rPr 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tastature</a:t>
            </a:r>
            <a:r>
              <a:rPr 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sr-Latn-ME" b="0" i="0" u="sng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USB</a:t>
            </a:r>
            <a:r>
              <a:rPr 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uređaji</a:t>
            </a:r>
            <a:r>
              <a:rPr 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itd</a:t>
            </a:r>
            <a:r>
              <a:rPr 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Medijumi</a:t>
            </a:r>
            <a:r>
              <a:rPr 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za</a:t>
            </a:r>
            <a:r>
              <a:rPr 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smeštaj</a:t>
            </a:r>
            <a:r>
              <a:rPr 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podataka</a:t>
            </a:r>
            <a:r>
              <a:rPr lang="en-US" b="0" i="0" dirty="0" smtClean="0">
                <a:effectLst/>
                <a:latin typeface="Arial" panose="020B0604020202020204" pitchFamily="34" charset="0"/>
              </a:rPr>
              <a:t>: </a:t>
            </a:r>
            <a:r>
              <a:rPr lang="sr-Latn-ME" b="0" i="0" dirty="0" smtClean="0">
                <a:effectLst/>
                <a:latin typeface="Arial" panose="020B0604020202020204" pitchFamily="34" charset="0"/>
              </a:rPr>
              <a:t>kompakt diskovi</a:t>
            </a:r>
            <a:r>
              <a:rPr lang="en-US" b="0" i="0" dirty="0" smtClean="0">
                <a:effectLst/>
                <a:latin typeface="Arial" panose="020B0604020202020204" pitchFamily="34" charset="0"/>
              </a:rPr>
              <a:t>, </a:t>
            </a:r>
            <a:r>
              <a:rPr lang="sr-Latn-ME" b="0" i="0" u="none" strike="noStrike" dirty="0" smtClean="0">
                <a:effectLst/>
                <a:latin typeface="Arial" panose="020B0604020202020204" pitchFamily="34" charset="0"/>
              </a:rPr>
              <a:t>tvrdi diskovi</a:t>
            </a:r>
            <a:r>
              <a:rPr lang="en-US" b="0" i="0" dirty="0" smtClean="0">
                <a:effectLst/>
                <a:latin typeface="Arial" panose="020B0604020202020204" pitchFamily="34" charset="0"/>
              </a:rPr>
              <a:t> (</a:t>
            </a:r>
            <a:r>
              <a:rPr lang="en-US" b="0" i="0" u="none" strike="noStrike" dirty="0" smtClean="0">
                <a:effectLst/>
                <a:latin typeface="Arial" panose="020B0604020202020204" pitchFamily="34" charset="0"/>
                <a:hlinkClick r:id="rId2" tooltip="ATA (stranica ne postoji)"/>
              </a:rPr>
              <a:t>ATA</a:t>
            </a:r>
            <a:r>
              <a:rPr lang="en-US" b="0" i="0" dirty="0" smtClean="0">
                <a:effectLst/>
                <a:latin typeface="Arial" panose="020B0604020202020204" pitchFamily="34" charset="0"/>
              </a:rPr>
              <a:t>, </a:t>
            </a:r>
            <a:r>
              <a:rPr lang="en-US" b="0" i="0" u="none" strike="noStrike" dirty="0" smtClean="0">
                <a:effectLst/>
                <a:latin typeface="Arial" panose="020B0604020202020204" pitchFamily="34" charset="0"/>
                <a:hlinkClick r:id="rId3" tooltip="SATA"/>
              </a:rPr>
              <a:t>SATA</a:t>
            </a:r>
            <a:r>
              <a:rPr lang="en-US" b="0" i="0" dirty="0" smtClean="0">
                <a:effectLst/>
                <a:latin typeface="Arial" panose="020B0604020202020204" pitchFamily="34" charset="0"/>
              </a:rPr>
              <a:t>, </a:t>
            </a:r>
            <a:r>
              <a:rPr lang="en-US" b="0" i="0" u="none" strike="noStrike" dirty="0" smtClean="0">
                <a:effectLst/>
                <a:latin typeface="Arial" panose="020B0604020202020204" pitchFamily="34" charset="0"/>
                <a:hlinkClick r:id="rId4" tooltip="SCSI"/>
              </a:rPr>
              <a:t>SCSI</a:t>
            </a:r>
            <a:r>
              <a:rPr lang="en-US" b="0" i="0" dirty="0" smtClean="0">
                <a:effectLst/>
                <a:latin typeface="Arial" panose="020B0604020202020204" pitchFamily="34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err="1" smtClean="0">
                <a:effectLst/>
                <a:latin typeface="Arial" panose="020B0604020202020204" pitchFamily="34" charset="0"/>
              </a:rPr>
              <a:t>Različiti</a:t>
            </a:r>
            <a:r>
              <a:rPr lang="en-US" b="0" i="0" dirty="0" smtClean="0">
                <a:effectLst/>
                <a:latin typeface="Arial" panose="020B0604020202020204" pitchFamily="34" charset="0"/>
              </a:rPr>
              <a:t> </a:t>
            </a:r>
            <a:r>
              <a:rPr lang="sr-Latn-ME" b="0" i="0" u="none" strike="noStrike" dirty="0" smtClean="0">
                <a:effectLst/>
                <a:latin typeface="Arial" panose="020B0604020202020204" pitchFamily="34" charset="0"/>
              </a:rPr>
              <a:t>sistemi datoteka</a:t>
            </a:r>
            <a:endParaRPr lang="en-US" b="0" i="0" dirty="0" smtClean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u="none" strike="noStrike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hlinkClick r:id="rId5" tooltip="Skener"/>
              </a:rPr>
              <a:t>Skeneri</a:t>
            </a:r>
            <a:r>
              <a:rPr 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0" i="0" u="none" strike="noStrike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hlinkClick r:id="rId6" tooltip="Digitalni fotoaparat"/>
              </a:rPr>
              <a:t>digitalni</a:t>
            </a:r>
            <a:r>
              <a:rPr lang="en-US" b="0" i="0" u="none" strike="noStrike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hlinkClick r:id="rId6" tooltip="Digitalni fotoaparat"/>
              </a:rPr>
              <a:t> </a:t>
            </a:r>
            <a:r>
              <a:rPr lang="en-US" b="0" i="0" u="none" strike="noStrike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hlinkClick r:id="rId6" tooltip="Digitalni fotoaparat"/>
              </a:rPr>
              <a:t>fotoaparati</a:t>
            </a:r>
            <a:r>
              <a:rPr 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kamere</a:t>
            </a:r>
            <a:r>
              <a:rPr 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itd</a:t>
            </a:r>
            <a:r>
              <a:rPr 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.</a:t>
            </a:r>
            <a:endParaRPr lang="en-US" b="0" i="0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670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630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Linux Libertine</vt:lpstr>
      <vt:lpstr>Office Theme</vt:lpstr>
      <vt:lpstr>DRAJVERI</vt:lpstr>
      <vt:lpstr>ŠTA SU DRAJVERI  ?</vt:lpstr>
      <vt:lpstr>Univerzalni driveri</vt:lpstr>
      <vt:lpstr>PowerPoint Presentation</vt:lpstr>
      <vt:lpstr>Struktura drajvera</vt:lpstr>
      <vt:lpstr>PowerPoint Presentation</vt:lpstr>
      <vt:lpstr>PowerPoint Presentation</vt:lpstr>
      <vt:lpstr> Virtuelni drajveri</vt:lpstr>
      <vt:lpstr> Primjena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DRAJVERI</dc:title>
  <dc:creator>Windows User</dc:creator>
  <cp:lastModifiedBy>Windows User</cp:lastModifiedBy>
  <cp:revision>11</cp:revision>
  <dcterms:created xsi:type="dcterms:W3CDTF">2020-11-23T04:06:31Z</dcterms:created>
  <dcterms:modified xsi:type="dcterms:W3CDTF">2020-12-02T06:21:14Z</dcterms:modified>
</cp:coreProperties>
</file>