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81" r:id="rId10"/>
    <p:sldId id="282" r:id="rId11"/>
    <p:sldId id="283" r:id="rId12"/>
    <p:sldId id="284" r:id="rId13"/>
    <p:sldId id="378" r:id="rId14"/>
    <p:sldId id="37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21501FD-896B-491F-AFE9-2B788BBF1F49}" type="datetimeFigureOut">
              <a:rPr lang="sr-Latn-ME" smtClean="0"/>
              <a:t>23.3.2019.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780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01FD-896B-491F-AFE9-2B788BBF1F49}" type="datetimeFigureOut">
              <a:rPr lang="sr-Latn-ME" smtClean="0"/>
              <a:t>23.3.2019.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72061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01FD-896B-491F-AFE9-2B788BBF1F49}" type="datetimeFigureOut">
              <a:rPr lang="sr-Latn-ME" smtClean="0"/>
              <a:t>23.3.2019.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699182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01FD-896B-491F-AFE9-2B788BBF1F49}" type="datetimeFigureOut">
              <a:rPr lang="sr-Latn-ME" smtClean="0"/>
              <a:t>23.3.2019.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25140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01FD-896B-491F-AFE9-2B788BBF1F49}" type="datetimeFigureOut">
              <a:rPr lang="sr-Latn-ME" smtClean="0"/>
              <a:t>23.3.2019.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21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01FD-896B-491F-AFE9-2B788BBF1F49}" type="datetimeFigureOut">
              <a:rPr lang="sr-Latn-ME" smtClean="0"/>
              <a:t>23.3.2019.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87131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01FD-896B-491F-AFE9-2B788BBF1F49}" type="datetimeFigureOut">
              <a:rPr lang="sr-Latn-ME" smtClean="0"/>
              <a:t>23.3.2019.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06947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01FD-896B-491F-AFE9-2B788BBF1F49}" type="datetimeFigureOut">
              <a:rPr lang="sr-Latn-ME" smtClean="0"/>
              <a:t>23.3.2019.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22055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01FD-896B-491F-AFE9-2B788BBF1F49}" type="datetimeFigureOut">
              <a:rPr lang="sr-Latn-ME" smtClean="0"/>
              <a:t>23.3.2019.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0766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01FD-896B-491F-AFE9-2B788BBF1F49}" type="datetimeFigureOut">
              <a:rPr lang="sr-Latn-ME" smtClean="0"/>
              <a:t>23.3.2019.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30518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01FD-896B-491F-AFE9-2B788BBF1F49}" type="datetimeFigureOut">
              <a:rPr lang="sr-Latn-ME" smtClean="0"/>
              <a:t>23.3.2019.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46731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21501FD-896B-491F-AFE9-2B788BBF1F49}" type="datetimeFigureOut">
              <a:rPr lang="sr-Latn-ME" smtClean="0"/>
              <a:t>23.3.2019.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08886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A8B382-04E5-4613-8343-3A26CDC9F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9A8BF7F5-0703-4397-9E4F-1C40A27D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52050" y="4220801"/>
            <a:ext cx="421593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3">
            <a:extLst>
              <a:ext uri="{FF2B5EF4-FFF2-40B4-BE49-F238E27FC236}">
                <a16:creationId xmlns:a16="http://schemas.microsoft.com/office/drawing/2014/main" id="{914165AF-7A1F-42FC-A92A-61C084A9A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8A45B-46C9-4D5B-8036-ED3F68450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884" y="857675"/>
            <a:ext cx="4886270" cy="3437782"/>
          </a:xfrm>
        </p:spPr>
        <p:txBody>
          <a:bodyPr>
            <a:normAutofit/>
          </a:bodyPr>
          <a:lstStyle/>
          <a:p>
            <a:r>
              <a:rPr lang="sr-Latn-ME" sz="5000" dirty="0" err="1"/>
              <a:t>Ms</a:t>
            </a:r>
            <a:r>
              <a:rPr lang="sr-Latn-ME" sz="5000" dirty="0"/>
              <a:t>  </a:t>
            </a:r>
            <a:r>
              <a:rPr lang="sr-Latn-ME" sz="5000" dirty="0" err="1"/>
              <a:t>powerpoint</a:t>
            </a:r>
            <a:endParaRPr lang="sr-Latn-ME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212C9-8D4B-435C-8651-10C28A406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2074" y="4356635"/>
            <a:ext cx="4855890" cy="1543422"/>
          </a:xfrm>
        </p:spPr>
        <p:txBody>
          <a:bodyPr>
            <a:normAutofit/>
          </a:bodyPr>
          <a:lstStyle/>
          <a:p>
            <a:r>
              <a:rPr lang="sr-Latn-ME" dirty="0"/>
              <a:t>Uvod u program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07B1F02-38A7-453F-81A6-704BB08251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3" r="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9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sr-Latn-ME" sz="3200"/>
              <a:t>Prikaz PowerPoint prezentacije</a:t>
            </a:r>
            <a:endParaRPr lang="en-US" sz="320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064" y="1463945"/>
            <a:ext cx="6045576" cy="392812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r>
              <a:rPr lang="en-US" sz="2000" dirty="0" err="1"/>
              <a:t>Stranica</a:t>
            </a:r>
            <a:r>
              <a:rPr lang="en-US" sz="2000" dirty="0"/>
              <a:t> s </a:t>
            </a:r>
            <a:r>
              <a:rPr lang="en-US" sz="2000" dirty="0" err="1"/>
              <a:t>napomenama</a:t>
            </a:r>
            <a:r>
              <a:rPr lang="en-US" sz="2000" dirty="0"/>
              <a:t> (Note Pages) –</a:t>
            </a:r>
            <a:r>
              <a:rPr lang="en-US" sz="2000" dirty="0" err="1"/>
              <a:t>omogućava</a:t>
            </a:r>
            <a:r>
              <a:rPr lang="en-US" sz="2000" dirty="0"/>
              <a:t> rad s</a:t>
            </a:r>
            <a:r>
              <a:rPr lang="sr-Latn-ME" sz="2000" dirty="0"/>
              <a:t>a </a:t>
            </a:r>
            <a:r>
              <a:rPr lang="en-US" sz="2000" dirty="0" err="1"/>
              <a:t>bilješkama</a:t>
            </a:r>
            <a:r>
              <a:rPr lang="en-US" sz="2000" dirty="0"/>
              <a:t> za </a:t>
            </a:r>
            <a:r>
              <a:rPr lang="en-US" sz="2000" dirty="0" err="1"/>
              <a:t>autora</a:t>
            </a:r>
            <a:r>
              <a:rPr lang="sr-Latn-ME" sz="2000" dirty="0"/>
              <a:t>.</a:t>
            </a:r>
          </a:p>
          <a:p>
            <a:pPr>
              <a:buNone/>
            </a:pPr>
            <a:endParaRPr lang="sr-Latn-ME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sr-Latn-ME" sz="1600" dirty="0"/>
          </a:p>
          <a:p>
            <a:pPr>
              <a:buNone/>
            </a:pPr>
            <a:endParaRPr lang="sr-Latn-ME" sz="1600" dirty="0"/>
          </a:p>
          <a:p>
            <a:pPr>
              <a:buNone/>
            </a:pPr>
            <a:endParaRPr lang="sr-Latn-ME" sz="1600" dirty="0"/>
          </a:p>
          <a:p>
            <a:pPr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Prikaz PowerPoint prezentacije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Prikaz projekcije slajdova </a:t>
            </a:r>
            <a:r>
              <a:rPr lang="en-US" dirty="0"/>
              <a:t>(Slide Show) –</a:t>
            </a:r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prezentacije</a:t>
            </a:r>
            <a:r>
              <a:rPr lang="en-US" dirty="0"/>
              <a:t> </a:t>
            </a:r>
            <a:r>
              <a:rPr lang="sr-Latn-ME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cijelog</a:t>
            </a:r>
            <a:r>
              <a:rPr lang="en-US" dirty="0"/>
              <a:t> </a:t>
            </a:r>
            <a:r>
              <a:rPr lang="sr-Latn-ME" dirty="0"/>
              <a:t>ekrana</a:t>
            </a:r>
            <a:r>
              <a:rPr lang="en-US" dirty="0"/>
              <a:t> </a:t>
            </a:r>
            <a:r>
              <a:rPr lang="en-US" dirty="0" err="1"/>
              <a:t>onako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je </a:t>
            </a:r>
            <a:r>
              <a:rPr lang="en-US" dirty="0" err="1"/>
              <a:t>vidjeti</a:t>
            </a:r>
            <a:r>
              <a:rPr lang="en-US" dirty="0"/>
              <a:t> </a:t>
            </a:r>
            <a:r>
              <a:rPr lang="en-US" dirty="0" err="1"/>
              <a:t>publika</a:t>
            </a:r>
            <a:r>
              <a:rPr lang="sr-Latn-ME" dirty="0"/>
              <a:t>.</a:t>
            </a:r>
          </a:p>
          <a:p>
            <a:pPr>
              <a:buNone/>
            </a:pPr>
            <a:endParaRPr lang="sr-Latn-ME" dirty="0"/>
          </a:p>
          <a:p>
            <a:pPr>
              <a:buNone/>
            </a:pPr>
            <a:endParaRPr lang="sr-Latn-ME" dirty="0"/>
          </a:p>
          <a:p>
            <a:pPr>
              <a:buNone/>
            </a:pPr>
            <a:endParaRPr lang="sr-Latn-ME" dirty="0"/>
          </a:p>
          <a:p>
            <a:pPr>
              <a:buNone/>
            </a:pPr>
            <a:endParaRPr lang="sr-Latn-ME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759D7-B65C-4C45-A750-8E278B469EF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7972" y="2940269"/>
            <a:ext cx="5134429" cy="346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6D5DC-6AFA-4DEA-85A1-2B595A6C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Čuvanje datoteke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BC43A6-5570-42B9-A4CE-462902139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94" y="2424112"/>
            <a:ext cx="5934075" cy="3305175"/>
          </a:xfrm>
        </p:spPr>
      </p:pic>
      <p:sp>
        <p:nvSpPr>
          <p:cNvPr id="6" name="AutoShape 7">
            <a:extLst>
              <a:ext uri="{FF2B5EF4-FFF2-40B4-BE49-F238E27FC236}">
                <a16:creationId xmlns:a16="http://schemas.microsoft.com/office/drawing/2014/main" id="{055FC455-91C7-46FF-8977-C65D0BB86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078" y="1677977"/>
            <a:ext cx="3376893" cy="1221903"/>
          </a:xfrm>
          <a:prstGeom prst="wedgeRectCallout">
            <a:avLst>
              <a:gd name="adj1" fmla="val -33227"/>
              <a:gd name="adj2" fmla="val 11030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6350" indent="-6350" algn="ctr">
              <a:lnSpc>
                <a:spcPct val="110000"/>
              </a:lnSpc>
              <a:spcAft>
                <a:spcPct val="40000"/>
              </a:spcAft>
              <a:buClr>
                <a:srgbClr val="CC0000"/>
              </a:buClr>
              <a:buFont typeface="Garamond" pitchFamily="18" charset="0"/>
              <a:buNone/>
              <a:defRPr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Treba odabrati </a:t>
            </a:r>
            <a:r>
              <a:rPr lang="sr-Latn-ME" sz="2200" b="1" i="1" dirty="0">
                <a:solidFill>
                  <a:schemeClr val="accent2">
                    <a:lumMod val="50000"/>
                  </a:schemeClr>
                </a:solidFill>
              </a:rPr>
              <a:t>lokaciju na kojoj ćemo sačuvati datoteku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8849473A-4D40-4022-9486-E195F6F67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860" y="5616076"/>
            <a:ext cx="1895177" cy="893861"/>
          </a:xfrm>
          <a:prstGeom prst="wedgeRectCallout">
            <a:avLst>
              <a:gd name="adj1" fmla="val 110188"/>
              <a:gd name="adj2" fmla="val -177786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CC0000"/>
              </a:buClr>
              <a:buSzPct val="75000"/>
              <a:buFont typeface="Times New Roman" pitchFamily="18" charset="0"/>
              <a:buNone/>
              <a:defRPr/>
            </a:pPr>
            <a:r>
              <a:rPr lang="hr-HR" sz="2200" dirty="0" err="1">
                <a:solidFill>
                  <a:schemeClr val="accent2">
                    <a:lumMod val="50000"/>
                  </a:schemeClr>
                </a:solidFill>
              </a:rPr>
              <a:t>Up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hr-HR" sz="2200" dirty="0" err="1">
                <a:solidFill>
                  <a:schemeClr val="accent2">
                    <a:lumMod val="50000"/>
                  </a:schemeClr>
                </a:solidFill>
              </a:rPr>
              <a:t>ati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naziv datoteke</a:t>
            </a:r>
            <a:r>
              <a:rPr lang="hr-HR" sz="2400" dirty="0"/>
              <a:t>.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93B5D1-0B18-4BBB-8F69-02EAB02A3D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05" b="69157"/>
          <a:stretch/>
        </p:blipFill>
        <p:spPr>
          <a:xfrm>
            <a:off x="637609" y="1916217"/>
            <a:ext cx="1336335" cy="19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17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Oblik i ikonica PowerPoint datoteke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hr-HR" sz="2800" spc="-80" dirty="0">
                <a:latin typeface="+mj-lt"/>
              </a:rPr>
              <a:t>Ako se pri spremanju odabere oblik: </a:t>
            </a:r>
            <a:r>
              <a:rPr lang="hr-HR" sz="2800" b="1" i="1" spc="-80" dirty="0">
                <a:latin typeface="+mj-lt"/>
              </a:rPr>
              <a:t>PowerPoint </a:t>
            </a:r>
            <a:r>
              <a:rPr lang="hr-HR" sz="2800" b="1" i="1" spc="-80" dirty="0" err="1">
                <a:latin typeface="+mj-lt"/>
              </a:rPr>
              <a:t>Presentation</a:t>
            </a:r>
            <a:r>
              <a:rPr lang="hr-HR" sz="2800" spc="-80" dirty="0">
                <a:latin typeface="+mj-lt"/>
              </a:rPr>
              <a:t>, nova datoteka u nazivu </a:t>
            </a:r>
            <a:r>
              <a:rPr lang="hr-HR" sz="2800" spc="-80" dirty="0" err="1">
                <a:latin typeface="+mj-lt"/>
              </a:rPr>
              <a:t>dobija</a:t>
            </a:r>
            <a:r>
              <a:rPr lang="hr-HR" sz="2800" spc="-80" dirty="0">
                <a:latin typeface="+mj-lt"/>
              </a:rPr>
              <a:t> ekstenziju </a:t>
            </a:r>
            <a:r>
              <a:rPr lang="hr-HR" sz="2800" b="1" i="1" spc="-80" dirty="0">
                <a:latin typeface="+mj-lt"/>
              </a:rPr>
              <a:t>*.</a:t>
            </a:r>
            <a:r>
              <a:rPr lang="hr-HR" sz="2800" b="1" i="1" spc="-80" dirty="0" err="1">
                <a:latin typeface="+mj-lt"/>
              </a:rPr>
              <a:t>pptx</a:t>
            </a:r>
            <a:r>
              <a:rPr lang="hr-HR" sz="2800" b="1" i="1" spc="-80" dirty="0">
                <a:latin typeface="+mj-lt"/>
              </a:rPr>
              <a:t>, </a:t>
            </a:r>
            <a:r>
              <a:rPr lang="hr-HR" sz="2800" spc="-80" dirty="0">
                <a:latin typeface="+mj-lt"/>
              </a:rPr>
              <a:t>a predstavljena je odgovarajućom </a:t>
            </a:r>
            <a:r>
              <a:rPr lang="hr-HR" sz="2800" b="1" i="1" spc="-80" dirty="0">
                <a:latin typeface="+mj-lt"/>
              </a:rPr>
              <a:t>ikonom:</a:t>
            </a:r>
          </a:p>
          <a:p>
            <a:pPr algn="just" eaLnBrk="1" hangingPunct="1"/>
            <a:endParaRPr lang="hr-HR" sz="2800" dirty="0">
              <a:latin typeface="+mj-lt"/>
            </a:endParaRPr>
          </a:p>
          <a:p>
            <a:pPr algn="just" eaLnBrk="1" hangingPunct="1"/>
            <a:endParaRPr lang="hr-HR" sz="2800" dirty="0">
              <a:latin typeface="+mj-lt"/>
            </a:endParaRPr>
          </a:p>
          <a:p>
            <a:pPr algn="just" eaLnBrk="1" hangingPunct="1"/>
            <a:endParaRPr lang="hr-HR" sz="1200" dirty="0">
              <a:latin typeface="+mj-lt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hr-HR" sz="2000" dirty="0">
                <a:latin typeface="+mj-lt"/>
              </a:rPr>
              <a:t>	</a:t>
            </a:r>
          </a:p>
          <a:p>
            <a:pPr algn="just" eaLnBrk="1" hangingPunct="1">
              <a:buFont typeface="Wingdings" pitchFamily="2" charset="2"/>
              <a:buNone/>
            </a:pPr>
            <a:endParaRPr lang="hr-HR" sz="2000" dirty="0">
              <a:latin typeface="+mj-lt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hr-HR" sz="2000" dirty="0">
                <a:latin typeface="+mj-lt"/>
              </a:rPr>
              <a:t>Napomena: datoteke starijih verzija imaju ekstenziju *.</a:t>
            </a:r>
            <a:r>
              <a:rPr lang="hr-HR" sz="2000" dirty="0" err="1">
                <a:latin typeface="+mj-lt"/>
              </a:rPr>
              <a:t>ppt</a:t>
            </a:r>
            <a:r>
              <a:rPr lang="hr-HR" sz="2000" dirty="0">
                <a:latin typeface="+mj-lt"/>
              </a:rPr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31" y="3595516"/>
            <a:ext cx="1413548" cy="1732491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3595517"/>
            <a:ext cx="1872208" cy="173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25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5E64E4-3A72-471D-BF8E-14BFBF23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3220CC-5433-4C6A-B73B-A5A26080B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DFFD5E-66DE-44F1-A5DE-5EFD4C486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AAEC4B1-E477-4C40-B710-F047148AD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314BDD-A5CD-46C2-8275-CF7C1510A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10264" y="4405863"/>
            <a:ext cx="27630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535155E-228E-49DE-905E-B6BBCA807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D28CF-102A-4407-AC66-9FDCA202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5098" y="857675"/>
            <a:ext cx="343340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 cap="all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HVALA NA PAŽNJI</a:t>
            </a:r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016F045C-ACB6-4150-950C-44F2858F8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4517" y="857675"/>
            <a:ext cx="5140669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2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F7D72EF2-7F1A-4A7F-8FD7-3F6681573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1AD58-5BB9-4C08-8B59-EA9936FD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sr-Latn-ME" dirty="0">
                <a:solidFill>
                  <a:srgbClr val="FFFFFF"/>
                </a:solidFill>
              </a:rPr>
              <a:t>MS PowerPoint</a:t>
            </a:r>
          </a:p>
        </p:txBody>
      </p:sp>
      <p:pic>
        <p:nvPicPr>
          <p:cNvPr id="5" name="Slika 6">
            <a:extLst>
              <a:ext uri="{FF2B5EF4-FFF2-40B4-BE49-F238E27FC236}">
                <a16:creationId xmlns:a16="http://schemas.microsoft.com/office/drawing/2014/main" id="{8766E160-F969-40CC-9ECA-D2B050D598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4" b="1"/>
          <a:stretch/>
        </p:blipFill>
        <p:spPr>
          <a:xfrm>
            <a:off x="237744" y="243840"/>
            <a:ext cx="3648456" cy="2528857"/>
          </a:xfrm>
          <a:prstGeom prst="rect">
            <a:avLst/>
          </a:prstGeom>
        </p:spPr>
      </p:pic>
      <p:pic>
        <p:nvPicPr>
          <p:cNvPr id="4" name="Slika 7">
            <a:extLst>
              <a:ext uri="{FF2B5EF4-FFF2-40B4-BE49-F238E27FC236}">
                <a16:creationId xmlns:a16="http://schemas.microsoft.com/office/drawing/2014/main" id="{750AA6AA-B89D-4764-A65E-09646686A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r="10292" b="3"/>
          <a:stretch/>
        </p:blipFill>
        <p:spPr>
          <a:xfrm>
            <a:off x="232861" y="2772697"/>
            <a:ext cx="3646837" cy="38490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18049-1083-49B7-8741-714A3990F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r>
              <a:rPr lang="sr-Latn-ME" sz="2800" dirty="0">
                <a:solidFill>
                  <a:srgbClr val="FFFFFF"/>
                </a:solidFill>
              </a:rPr>
              <a:t>Jedan od najpopularnijih programa za izradu i prikaz prezentacija je MS PowerPoint, sastavni dio paketa MS Office.</a:t>
            </a:r>
          </a:p>
          <a:p>
            <a:endParaRPr lang="sr-Latn-ME" dirty="0">
              <a:solidFill>
                <a:srgbClr val="FFFFFF"/>
              </a:solidFill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CDE8E57C-ED9A-46FB-897D-1F5E2FAFC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436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2CD9-D3F9-4C3B-A24F-53B4ADB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60" y="2215533"/>
            <a:ext cx="2820338" cy="1356360"/>
          </a:xfrm>
        </p:spPr>
        <p:txBody>
          <a:bodyPr>
            <a:normAutofit fontScale="90000"/>
          </a:bodyPr>
          <a:lstStyle/>
          <a:p>
            <a:r>
              <a:rPr lang="sr-Latn-ME" dirty="0"/>
              <a:t>Elementi prozora programa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1F7E81-11D7-4373-9A85-F4A5398F9916}"/>
              </a:ext>
            </a:extLst>
          </p:cNvPr>
          <p:cNvSpPr txBox="1">
            <a:spLocks noChangeArrowheads="1"/>
          </p:cNvSpPr>
          <p:nvPr/>
        </p:nvSpPr>
        <p:spPr>
          <a:xfrm>
            <a:off x="285720" y="1143018"/>
            <a:ext cx="8572560" cy="4857750"/>
          </a:xfrm>
          <a:prstGeom prst="rect">
            <a:avLst/>
          </a:prstGeom>
          <a:ln/>
        </p:spPr>
        <p:txBody>
          <a:bodyPr vert="horz" lIns="91440" tIns="45720" rIns="91440" bIns="45720" numCol="1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rbel" pitchFamily="34" charset="0"/>
              <a:buNone/>
            </a:pPr>
            <a:endParaRPr lang="sr-Latn-ME" sz="2400"/>
          </a:p>
          <a:p>
            <a:pPr algn="just">
              <a:buFont typeface="Corbel" pitchFamily="34" charset="0"/>
              <a:buNone/>
            </a:pPr>
            <a:endParaRPr lang="sr-Latn-ME" sz="2400" dirty="0"/>
          </a:p>
        </p:txBody>
      </p:sp>
      <p:pic>
        <p:nvPicPr>
          <p:cNvPr id="5" name="Picture 4" descr="Elementi prozora programa PowerPoint">
            <a:extLst>
              <a:ext uri="{FF2B5EF4-FFF2-40B4-BE49-F238E27FC236}">
                <a16:creationId xmlns:a16="http://schemas.microsoft.com/office/drawing/2014/main" id="{65068293-4AA0-46D9-80EC-547D9D7E6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740" y="426"/>
            <a:ext cx="8313812" cy="5938437"/>
          </a:xfrm>
          <a:prstGeom prst="rect">
            <a:avLst/>
          </a:prstGeom>
          <a:noFill/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174E011F-AD07-4F03-B321-0EE54FCC2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019821"/>
            <a:ext cx="711648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50F1E61F-BE4B-4912-9807-DE356A450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6005537"/>
            <a:ext cx="6580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2D68DEFC-8EEE-4877-9BC9-A3848E820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6043637"/>
            <a:ext cx="7056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B0CA4AC6-916A-4F7D-9012-864527DDE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6062687"/>
            <a:ext cx="74235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21D92EE2-5809-45C9-B5CE-B4C58623A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6019821"/>
            <a:ext cx="723086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9FB5C759-4C3A-4DDF-9A57-2998CCE03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0" y="5996012"/>
            <a:ext cx="6396222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B4859E3D-0AEF-480E-94EE-88BD9B92F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5991249"/>
            <a:ext cx="74025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35119F56-5A47-4137-A5A8-D7FFA1EF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7498" y="5995792"/>
            <a:ext cx="721028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341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4D184-95AA-452D-B4D5-52ED4C54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Elementi prozora programa</a:t>
            </a:r>
          </a:p>
        </p:txBody>
      </p:sp>
      <p:pic>
        <p:nvPicPr>
          <p:cNvPr id="4" name="Slika 21">
            <a:extLst>
              <a:ext uri="{FF2B5EF4-FFF2-40B4-BE49-F238E27FC236}">
                <a16:creationId xmlns:a16="http://schemas.microsoft.com/office/drawing/2014/main" id="{DC467389-9C45-4E7C-BD10-98C81010F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3" y="1868069"/>
            <a:ext cx="6133589" cy="4418427"/>
          </a:xfrm>
          <a:prstGeom prst="rect">
            <a:avLst/>
          </a:prstGeom>
        </p:spPr>
      </p:pic>
      <p:grpSp>
        <p:nvGrpSpPr>
          <p:cNvPr id="5" name="Grupa 13">
            <a:extLst>
              <a:ext uri="{FF2B5EF4-FFF2-40B4-BE49-F238E27FC236}">
                <a16:creationId xmlns:a16="http://schemas.microsoft.com/office/drawing/2014/main" id="{57CC9E78-5911-42C7-BA69-1A52BC2394F3}"/>
              </a:ext>
            </a:extLst>
          </p:cNvPr>
          <p:cNvGrpSpPr/>
          <p:nvPr/>
        </p:nvGrpSpPr>
        <p:grpSpPr>
          <a:xfrm>
            <a:off x="3705446" y="2961559"/>
            <a:ext cx="5697085" cy="3095625"/>
            <a:chOff x="2762703" y="2658103"/>
            <a:chExt cx="5697085" cy="3095625"/>
          </a:xfrm>
        </p:grpSpPr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B93D39AE-8C28-4164-803F-782F63089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703" y="2658103"/>
              <a:ext cx="1035411" cy="309562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7" name="AutoShape 11">
              <a:extLst>
                <a:ext uri="{FF2B5EF4-FFF2-40B4-BE49-F238E27FC236}">
                  <a16:creationId xmlns:a16="http://schemas.microsoft.com/office/drawing/2014/main" id="{F2AAE706-E1E2-4653-88E0-AC4A2F84D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5327" y="5445125"/>
              <a:ext cx="4644461" cy="28892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8" name="AutoShape 16">
              <a:extLst>
                <a:ext uri="{FF2B5EF4-FFF2-40B4-BE49-F238E27FC236}">
                  <a16:creationId xmlns:a16="http://schemas.microsoft.com/office/drawing/2014/main" id="{0894247D-6146-4A20-8225-16A1DD918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095" y="2835207"/>
              <a:ext cx="4464050" cy="254800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3B9AD0C-A32E-4DD3-BF75-7852F400B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987" y="3370226"/>
            <a:ext cx="25193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hr-HR" sz="2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AutoShape 21">
            <a:extLst>
              <a:ext uri="{FF2B5EF4-FFF2-40B4-BE49-F238E27FC236}">
                <a16:creationId xmlns:a16="http://schemas.microsoft.com/office/drawing/2014/main" id="{7E9F058C-D0C1-4715-9065-4973DD657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375" y="1714464"/>
            <a:ext cx="4429156" cy="571504"/>
          </a:xfrm>
          <a:prstGeom prst="wedgeRectCallout">
            <a:avLst>
              <a:gd name="adj1" fmla="val -16078"/>
              <a:gd name="adj2" fmla="val 210769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400" b="1">
                <a:solidFill>
                  <a:schemeClr val="accent1">
                    <a:lumMod val="50000"/>
                  </a:schemeClr>
                </a:solidFill>
              </a:rPr>
              <a:t>Okno slajda </a:t>
            </a:r>
            <a:r>
              <a:rPr lang="hr-HR" sz="2400">
                <a:solidFill>
                  <a:schemeClr val="accent1">
                    <a:lumMod val="50000"/>
                  </a:schemeClr>
                </a:solidFill>
              </a:rPr>
              <a:t>– radno područje</a:t>
            </a:r>
            <a:r>
              <a:rPr lang="pl-PL" sz="24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hr-HR" sz="240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CC0000"/>
              </a:buClr>
              <a:buSzPct val="75000"/>
              <a:buFont typeface="Times New Roman" pitchFamily="18" charset="0"/>
              <a:buNone/>
              <a:defRPr/>
            </a:pPr>
            <a:endParaRPr lang="hr-HR" altLang="zh-CN" sz="2200" dirty="0">
              <a:solidFill>
                <a:schemeClr val="accent1">
                  <a:lumMod val="50000"/>
                </a:schemeClr>
              </a:solidFill>
              <a:sym typeface="Symbol" pitchFamily="18" charset="2"/>
            </a:endParaRPr>
          </a:p>
        </p:txBody>
      </p:sp>
      <p:sp>
        <p:nvSpPr>
          <p:cNvPr id="11" name="AutoShape 21">
            <a:extLst>
              <a:ext uri="{FF2B5EF4-FFF2-40B4-BE49-F238E27FC236}">
                <a16:creationId xmlns:a16="http://schemas.microsoft.com/office/drawing/2014/main" id="{E9E1018E-C51A-480A-A812-FD27160D9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193" y="6286496"/>
            <a:ext cx="2571768" cy="571504"/>
          </a:xfrm>
          <a:prstGeom prst="wedgeRectCallout">
            <a:avLst>
              <a:gd name="adj1" fmla="val 9056"/>
              <a:gd name="adj2" fmla="val -105186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15000"/>
              </a:lnSpc>
              <a:buClr>
                <a:srgbClr val="FFCC66"/>
              </a:buClr>
              <a:buSzPct val="75000"/>
              <a:buFont typeface="Wingdings" pitchFamily="2" charset="2"/>
              <a:buNone/>
              <a:defRPr/>
            </a:pP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  <a:t>Okno bilježaka.</a:t>
            </a:r>
          </a:p>
          <a:p>
            <a:pPr algn="ctr">
              <a:buClr>
                <a:srgbClr val="CC0000"/>
              </a:buClr>
              <a:buSzPct val="75000"/>
              <a:buFont typeface="Times New Roman" pitchFamily="18" charset="0"/>
              <a:buNone/>
              <a:defRPr/>
            </a:pPr>
            <a:endParaRPr lang="hr-HR" altLang="zh-CN" sz="2200" dirty="0">
              <a:solidFill>
                <a:schemeClr val="accent1">
                  <a:lumMod val="50000"/>
                </a:schemeClr>
              </a:solidFill>
              <a:sym typeface="Symbol" pitchFamily="18" charset="2"/>
            </a:endParaRPr>
          </a:p>
        </p:txBody>
      </p:sp>
      <p:sp>
        <p:nvSpPr>
          <p:cNvPr id="12" name="AutoShape 21">
            <a:extLst>
              <a:ext uri="{FF2B5EF4-FFF2-40B4-BE49-F238E27FC236}">
                <a16:creationId xmlns:a16="http://schemas.microsoft.com/office/drawing/2014/main" id="{C2E987D6-C2B3-4982-B0FA-6D2A98BB4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868069"/>
            <a:ext cx="2653167" cy="1428760"/>
          </a:xfrm>
          <a:prstGeom prst="wedgeRectCallout">
            <a:avLst>
              <a:gd name="adj1" fmla="val 44290"/>
              <a:gd name="adj2" fmla="val 85286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Kartica </a:t>
            </a: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  <a:t>Slajdovi </a:t>
            </a:r>
          </a:p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i </a:t>
            </a:r>
          </a:p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kartica </a:t>
            </a: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  <a:t>Struktura.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hr-HR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Clr>
                <a:srgbClr val="CC0000"/>
              </a:buClr>
              <a:buSzPct val="75000"/>
              <a:buFont typeface="Times New Roman" pitchFamily="18" charset="0"/>
              <a:buNone/>
              <a:defRPr/>
            </a:pPr>
            <a:endParaRPr lang="hr-HR" altLang="zh-CN" sz="2200" dirty="0">
              <a:solidFill>
                <a:schemeClr val="accent1">
                  <a:lumMod val="50000"/>
                </a:schemeClr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552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0611C-90A6-4585-96EA-78D37B8C0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86" y="418072"/>
            <a:ext cx="9875520" cy="1356360"/>
          </a:xfrm>
        </p:spPr>
        <p:txBody>
          <a:bodyPr/>
          <a:lstStyle/>
          <a:p>
            <a:r>
              <a:rPr lang="sr-Latn-ME" dirty="0"/>
              <a:t>Kartice – Slajdovi i Struktura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7DD02BF9-FBDE-4933-8911-907629201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5" r="62736"/>
          <a:stretch/>
        </p:blipFill>
        <p:spPr>
          <a:xfrm>
            <a:off x="9004993" y="1713471"/>
            <a:ext cx="1960788" cy="4130039"/>
          </a:xfrm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D3E6FB9-AA6F-45FA-8EA8-2EBC23FF44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8" r="80476" b="10694"/>
          <a:stretch/>
        </p:blipFill>
        <p:spPr>
          <a:xfrm>
            <a:off x="1284967" y="1713471"/>
            <a:ext cx="1496597" cy="4726457"/>
          </a:xfrm>
          <a:prstGeom prst="rect">
            <a:avLst/>
          </a:prstGeom>
        </p:spPr>
      </p:pic>
      <p:sp>
        <p:nvSpPr>
          <p:cNvPr id="8" name="AutoShape 21">
            <a:extLst>
              <a:ext uri="{FF2B5EF4-FFF2-40B4-BE49-F238E27FC236}">
                <a16:creationId xmlns:a16="http://schemas.microsoft.com/office/drawing/2014/main" id="{1575E66F-32D9-4BC9-91E2-E80368CBF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11" y="4572008"/>
            <a:ext cx="3071834" cy="1214446"/>
          </a:xfrm>
          <a:prstGeom prst="wedgeRectCallout">
            <a:avLst>
              <a:gd name="adj1" fmla="val -99589"/>
              <a:gd name="adj2" fmla="val -253325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Omogućava pregled slajdova prikazanih u obliku minijatura. </a:t>
            </a:r>
          </a:p>
          <a:p>
            <a:pPr algn="ctr">
              <a:buClr>
                <a:srgbClr val="CC0000"/>
              </a:buClr>
              <a:buSzPct val="75000"/>
              <a:buFont typeface="Times New Roman" pitchFamily="18" charset="0"/>
              <a:buNone/>
              <a:defRPr/>
            </a:pPr>
            <a:endParaRPr lang="hr-HR" altLang="zh-CN" sz="2200" dirty="0">
              <a:solidFill>
                <a:schemeClr val="accent1">
                  <a:lumMod val="50000"/>
                </a:schemeClr>
              </a:solidFill>
              <a:sym typeface="Symbol" pitchFamily="18" charset="2"/>
            </a:endParaRPr>
          </a:p>
        </p:txBody>
      </p:sp>
      <p:sp>
        <p:nvSpPr>
          <p:cNvPr id="11" name="AutoShape 21">
            <a:extLst>
              <a:ext uri="{FF2B5EF4-FFF2-40B4-BE49-F238E27FC236}">
                <a16:creationId xmlns:a16="http://schemas.microsoft.com/office/drawing/2014/main" id="{CA9F1F3D-BC75-483C-990A-C6B044BB4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603" y="1922670"/>
            <a:ext cx="3857652" cy="1571636"/>
          </a:xfrm>
          <a:prstGeom prst="wedgeRectCallout">
            <a:avLst>
              <a:gd name="adj1" fmla="val 67495"/>
              <a:gd name="adj2" fmla="val 94058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hr-HR" sz="2400">
                <a:solidFill>
                  <a:schemeClr val="accent1">
                    <a:lumMod val="50000"/>
                  </a:schemeClr>
                </a:solidFill>
              </a:rPr>
              <a:t>Prikazuje strukturiran tekst slajdova </a:t>
            </a:r>
            <a:br>
              <a:rPr lang="hr-HR" sz="240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2400">
                <a:solidFill>
                  <a:schemeClr val="accent1">
                    <a:lumMod val="50000"/>
                  </a:schemeClr>
                </a:solidFill>
              </a:rPr>
              <a:t>(za planiranje prezentacije i bilježenje ideja).</a:t>
            </a:r>
          </a:p>
          <a:p>
            <a:pPr algn="ctr">
              <a:buClr>
                <a:srgbClr val="CC0000"/>
              </a:buClr>
              <a:buSzPct val="75000"/>
              <a:buFont typeface="Times New Roman" pitchFamily="18" charset="0"/>
              <a:buNone/>
              <a:defRPr/>
            </a:pPr>
            <a:endParaRPr lang="hr-HR" altLang="zh-CN" sz="2200" dirty="0">
              <a:solidFill>
                <a:schemeClr val="accent1">
                  <a:lumMod val="50000"/>
                </a:schemeClr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9069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1443B-AADF-4E5E-8E00-308BAC23C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Okno </a:t>
            </a:r>
            <a:r>
              <a:rPr lang="sr-Latn-ME" dirty="0" err="1"/>
              <a:t>bilježaka</a:t>
            </a:r>
            <a:endParaRPr lang="sr-Latn-M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74F44-8F56-47BE-9982-42D0771C8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 unos bilježaka koje se odnose na trenutni slajd.</a:t>
            </a:r>
          </a:p>
          <a:p>
            <a:pPr marL="45720" indent="0">
              <a:buNone/>
            </a:pPr>
            <a:endParaRPr lang="sr-Latn-ME" dirty="0"/>
          </a:p>
        </p:txBody>
      </p:sp>
      <p:pic>
        <p:nvPicPr>
          <p:cNvPr id="4" name="Picture 3" descr="PWP_20">
            <a:extLst>
              <a:ext uri="{FF2B5EF4-FFF2-40B4-BE49-F238E27FC236}">
                <a16:creationId xmlns:a16="http://schemas.microsoft.com/office/drawing/2014/main" id="{E02E7A24-C144-4568-8AF0-3B6E1973B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98323" y="3171368"/>
            <a:ext cx="5962223" cy="138612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5372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129C41C-3891-41A5-8496-DD9D80470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9E2A073-CFDF-4DC4-BC28-3801371B0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445958-1E9D-4399-A266-D793B89AA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sr-Latn-ME">
                <a:solidFill>
                  <a:srgbClr val="FFFFFF"/>
                </a:solidFill>
              </a:rPr>
              <a:t>Prikaz PowerPoint prezentacije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0D2CE3-F617-4C6E-8D08-8E08651F3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3647661" cy="6377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view in powerpoint 2010">
            <a:extLst>
              <a:ext uri="{FF2B5EF4-FFF2-40B4-BE49-F238E27FC236}">
                <a16:creationId xmlns:a16="http://schemas.microsoft.com/office/drawing/2014/main" id="{1DE37FDD-531C-4159-B0FF-985185759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93" y="1256420"/>
            <a:ext cx="2671969" cy="201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CD28DFF-B189-442A-9D79-001FAE1790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3" t="82251" r="23670" b="12265"/>
          <a:stretch/>
        </p:blipFill>
        <p:spPr>
          <a:xfrm>
            <a:off x="717493" y="3589867"/>
            <a:ext cx="2671969" cy="8184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8F7EF-709E-4A35-AD79-A4FE840A2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r>
              <a:rPr lang="sr-Latn-ME">
                <a:solidFill>
                  <a:srgbClr val="FFFFFF"/>
                </a:solidFill>
              </a:rPr>
              <a:t>PowerPoint nudi četiri (4) prezentacijska prikaza:</a:t>
            </a:r>
          </a:p>
          <a:p>
            <a:pPr marL="731520" lvl="1" indent="-457200">
              <a:buFont typeface="+mj-lt"/>
              <a:buAutoNum type="arabicPeriod"/>
            </a:pPr>
            <a:endParaRPr lang="sr-Latn-ME">
              <a:solidFill>
                <a:srgbClr val="FFFFFF"/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sr-Latn-ME">
                <a:solidFill>
                  <a:srgbClr val="FFFFFF"/>
                </a:solidFill>
              </a:rPr>
              <a:t>Normalno (Normal) –običan prikaz</a:t>
            </a:r>
          </a:p>
          <a:p>
            <a:pPr marL="731520" lvl="1" indent="-457200">
              <a:buFont typeface="+mj-lt"/>
              <a:buAutoNum type="arabicPeriod"/>
            </a:pPr>
            <a:r>
              <a:rPr lang="sr-Latn-ME">
                <a:solidFill>
                  <a:srgbClr val="FFFFFF"/>
                </a:solidFill>
              </a:rPr>
              <a:t>Prikaz za sortiranje slajdova (Slide Sorter View)</a:t>
            </a:r>
          </a:p>
          <a:p>
            <a:pPr marL="731520" lvl="1" indent="-457200">
              <a:buFont typeface="+mj-lt"/>
              <a:buAutoNum type="arabicPeriod"/>
            </a:pPr>
            <a:r>
              <a:rPr lang="sr-Latn-ME">
                <a:solidFill>
                  <a:srgbClr val="FFFFFF"/>
                </a:solidFill>
              </a:rPr>
              <a:t>Stranica s napomenama (Note Pages)</a:t>
            </a:r>
          </a:p>
          <a:p>
            <a:pPr marL="731520" lvl="1" indent="-457200">
              <a:buFont typeface="+mj-lt"/>
              <a:buAutoNum type="arabicPeriod"/>
            </a:pPr>
            <a:r>
              <a:rPr lang="sr-Latn-ME">
                <a:solidFill>
                  <a:srgbClr val="FFFFFF"/>
                </a:solidFill>
              </a:rPr>
              <a:t>Prikaz projekcije slajdova (Slide Show)</a:t>
            </a:r>
          </a:p>
          <a:p>
            <a:pPr marL="45720" indent="0">
              <a:buNone/>
            </a:pPr>
            <a:endParaRPr lang="sr-Latn-ME">
              <a:solidFill>
                <a:srgbClr val="FFFFFF"/>
              </a:solidFill>
            </a:endParaRPr>
          </a:p>
          <a:p>
            <a:r>
              <a:rPr lang="sr-Latn-ME">
                <a:solidFill>
                  <a:srgbClr val="FFFFFF"/>
                </a:solidFill>
              </a:rPr>
              <a:t>Prezentacijske prikaze mijenjamo koristeći dugmad na statusnoj traci ili na kartici Prikaz(View).</a:t>
            </a:r>
          </a:p>
          <a:p>
            <a:endParaRPr lang="sr-Latn-M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9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sr-Latn-ME" sz="3200"/>
              <a:t>Prikaz PowerPoint prezentacije</a:t>
            </a:r>
            <a:endParaRPr lang="en-US" sz="320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064" y="1478311"/>
            <a:ext cx="6045576" cy="389939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r>
              <a:rPr lang="en-US" sz="2000" dirty="0" err="1"/>
              <a:t>Običan</a:t>
            </a:r>
            <a:r>
              <a:rPr lang="en-US" sz="2000" dirty="0"/>
              <a:t> </a:t>
            </a:r>
            <a:r>
              <a:rPr lang="en-US" sz="2000" dirty="0" err="1"/>
              <a:t>pogled</a:t>
            </a:r>
            <a:r>
              <a:rPr lang="sr-Latn-ME" sz="2000" dirty="0"/>
              <a:t> </a:t>
            </a:r>
            <a:r>
              <a:rPr lang="en-US" sz="2000" dirty="0"/>
              <a:t>(Normal) –</a:t>
            </a:r>
            <a:r>
              <a:rPr lang="en-US" sz="2000" dirty="0" err="1"/>
              <a:t>omogućuje</a:t>
            </a:r>
            <a:r>
              <a:rPr lang="en-US" sz="2000" dirty="0"/>
              <a:t> </a:t>
            </a:r>
            <a:r>
              <a:rPr lang="en-US" sz="2000" dirty="0" err="1"/>
              <a:t>pisanje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ure</a:t>
            </a:r>
            <a:r>
              <a:rPr lang="sr-Latn-ME" sz="2000" dirty="0"/>
              <a:t>đ</a:t>
            </a:r>
            <a:r>
              <a:rPr lang="en-US" sz="2000" dirty="0" err="1"/>
              <a:t>ivanje</a:t>
            </a:r>
            <a:r>
              <a:rPr lang="en-US" sz="2000" dirty="0"/>
              <a:t> </a:t>
            </a:r>
            <a:r>
              <a:rPr lang="sr-Latn-ME" sz="2000" dirty="0"/>
              <a:t> p</a:t>
            </a:r>
            <a:r>
              <a:rPr lang="en-US" sz="2000" dirty="0" err="1"/>
              <a:t>rezentacije</a:t>
            </a:r>
            <a:r>
              <a:rPr lang="sr-Latn-ME" sz="2000" dirty="0"/>
              <a:t>.</a:t>
            </a:r>
          </a:p>
          <a:p>
            <a:pPr>
              <a:buNone/>
            </a:pPr>
            <a:endParaRPr lang="sr-Latn-ME" sz="1600" dirty="0"/>
          </a:p>
          <a:p>
            <a:pPr>
              <a:buNone/>
            </a:pPr>
            <a:endParaRPr lang="sr-Latn-ME" sz="1600" dirty="0"/>
          </a:p>
          <a:p>
            <a:pPr>
              <a:buNone/>
            </a:pPr>
            <a:endParaRPr lang="sr-Latn-ME" sz="1600" dirty="0"/>
          </a:p>
          <a:p>
            <a:pPr>
              <a:buNone/>
            </a:pPr>
            <a:endParaRPr lang="sr-Latn-ME" sz="1600" dirty="0"/>
          </a:p>
          <a:p>
            <a:pPr>
              <a:buNone/>
            </a:pPr>
            <a:endParaRPr lang="sr-Latn-ME" sz="1600" dirty="0"/>
          </a:p>
          <a:p>
            <a:pPr>
              <a:buNone/>
            </a:pPr>
            <a:endParaRPr lang="sr-Latn-ME" sz="1600" dirty="0"/>
          </a:p>
          <a:p>
            <a:pPr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sr-Latn-ME" sz="3200"/>
              <a:t>Prikaz PowerPoint prezentacije</a:t>
            </a:r>
            <a:endParaRPr lang="en-US" sz="320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064" y="1463945"/>
            <a:ext cx="6045576" cy="392812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r>
              <a:rPr lang="en-US" sz="2000" dirty="0"/>
              <a:t>U </a:t>
            </a:r>
            <a:r>
              <a:rPr lang="en-US" sz="2000" dirty="0" err="1"/>
              <a:t>prikazu</a:t>
            </a:r>
            <a:r>
              <a:rPr lang="en-US" sz="2000" dirty="0"/>
              <a:t> za </a:t>
            </a:r>
            <a:r>
              <a:rPr lang="en-US" sz="2000" dirty="0" err="1"/>
              <a:t>sortiranje</a:t>
            </a:r>
            <a:r>
              <a:rPr lang="en-US" sz="2000" dirty="0"/>
              <a:t> </a:t>
            </a:r>
            <a:r>
              <a:rPr lang="en-US" sz="2000" dirty="0" err="1"/>
              <a:t>slajdova</a:t>
            </a:r>
            <a:r>
              <a:rPr lang="sr-Latn-ME" sz="2000" dirty="0"/>
              <a:t> </a:t>
            </a:r>
            <a:r>
              <a:rPr lang="sv-SE" sz="2000" dirty="0"/>
              <a:t>(</a:t>
            </a:r>
            <a:r>
              <a:rPr lang="sv-SE" sz="2000" i="1" dirty="0"/>
              <a:t>Slide Sorter View)</a:t>
            </a:r>
            <a:r>
              <a:rPr lang="en-US" sz="2000" dirty="0"/>
              <a:t> </a:t>
            </a:r>
            <a:r>
              <a:rPr lang="en-US" sz="2000" dirty="0" err="1"/>
              <a:t>prikazuju</a:t>
            </a:r>
            <a:r>
              <a:rPr lang="en-US" sz="2000" dirty="0"/>
              <a:t> se </a:t>
            </a:r>
            <a:r>
              <a:rPr lang="en-US" sz="2000" dirty="0" err="1"/>
              <a:t>isključivo</a:t>
            </a:r>
            <a:r>
              <a:rPr lang="en-US" sz="2000" dirty="0"/>
              <a:t> </a:t>
            </a:r>
            <a:r>
              <a:rPr lang="en-US" sz="2000" dirty="0" err="1"/>
              <a:t>slajdovi</a:t>
            </a:r>
            <a:r>
              <a:rPr lang="en-US" sz="2000" dirty="0"/>
              <a:t> u </a:t>
            </a:r>
            <a:r>
              <a:rPr lang="en-US" sz="2000" dirty="0" err="1"/>
              <a:t>vidu</a:t>
            </a:r>
            <a:r>
              <a:rPr lang="en-US" sz="2000" dirty="0"/>
              <a:t> </a:t>
            </a:r>
            <a:r>
              <a:rPr lang="en-US" sz="2000" dirty="0" err="1"/>
              <a:t>sličica</a:t>
            </a:r>
            <a:r>
              <a:rPr lang="en-US" sz="2000" dirty="0"/>
              <a:t>.</a:t>
            </a:r>
            <a:endParaRPr lang="sr-Latn-ME" sz="2000" dirty="0"/>
          </a:p>
          <a:p>
            <a:pPr>
              <a:buNone/>
            </a:pPr>
            <a:endParaRPr lang="sr-Latn-ME" sz="1600" dirty="0"/>
          </a:p>
          <a:p>
            <a:pPr>
              <a:buNone/>
            </a:pPr>
            <a:endParaRPr lang="sr-Latn-ME" sz="1600" dirty="0"/>
          </a:p>
          <a:p>
            <a:pPr>
              <a:buNone/>
            </a:pPr>
            <a:endParaRPr lang="sr-Latn-ME" sz="1600" dirty="0"/>
          </a:p>
          <a:p>
            <a:pPr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3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Book Antiqua</vt:lpstr>
      <vt:lpstr>Corbel</vt:lpstr>
      <vt:lpstr>Garamond</vt:lpstr>
      <vt:lpstr>Times New Roman</vt:lpstr>
      <vt:lpstr>Wingdings</vt:lpstr>
      <vt:lpstr>Basis</vt:lpstr>
      <vt:lpstr>Ms  powerpoint</vt:lpstr>
      <vt:lpstr>MS PowerPoint</vt:lpstr>
      <vt:lpstr>Elementi prozora programa</vt:lpstr>
      <vt:lpstr>Elementi prozora programa</vt:lpstr>
      <vt:lpstr>Kartice – Slajdovi i Struktura</vt:lpstr>
      <vt:lpstr>Okno bilježaka</vt:lpstr>
      <vt:lpstr>Prikaz PowerPoint prezentacije</vt:lpstr>
      <vt:lpstr>Prikaz PowerPoint prezentacije</vt:lpstr>
      <vt:lpstr>Prikaz PowerPoint prezentacije</vt:lpstr>
      <vt:lpstr>Prikaz PowerPoint prezentacije</vt:lpstr>
      <vt:lpstr>Prikaz PowerPoint prezentacije</vt:lpstr>
      <vt:lpstr>Čuvanje datoteke</vt:lpstr>
      <vt:lpstr>Oblik i ikonica PowerPoint datoteke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 powerpoint</dc:title>
  <dc:creator>marija z</dc:creator>
  <cp:lastModifiedBy>marija z</cp:lastModifiedBy>
  <cp:revision>1</cp:revision>
  <dcterms:created xsi:type="dcterms:W3CDTF">2019-03-23T20:10:22Z</dcterms:created>
  <dcterms:modified xsi:type="dcterms:W3CDTF">2019-03-23T20:10:49Z</dcterms:modified>
</cp:coreProperties>
</file>