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nezanainformatika.files.wordpress.com/2012/02/insert-tabl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nezanainformatika.files.wordpress.com/2012/02/nacrt-tab.jpg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7" y="173898"/>
            <a:ext cx="1243693" cy="13098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38324" y="551822"/>
            <a:ext cx="56856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sr-Latn-ME" sz="3000" dirty="0">
                <a:solidFill>
                  <a:srgbClr val="002060"/>
                </a:solidFill>
                <a:latin typeface="Impact" panose="020B0806030902050204" pitchFamily="34" charset="0"/>
              </a:rPr>
              <a:t>JU ETŠ „VASO ALIGRUDIĆ“, Podgorica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1893" y="6065911"/>
            <a:ext cx="469865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ME" sz="2300" dirty="0">
                <a:latin typeface="Impact" panose="020B0806030902050204" pitchFamily="34" charset="0"/>
              </a:rPr>
              <a:t>PREDMETNI NASTAVNIK : SPASOJE PAPIĆ</a:t>
            </a:r>
            <a:endParaRPr lang="en-US" sz="2300" dirty="0"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827" y="2913017"/>
            <a:ext cx="8007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6000" dirty="0" smtClean="0">
                <a:latin typeface="Impact" panose="020B0806030902050204" pitchFamily="34" charset="0"/>
              </a:rPr>
              <a:t>STIL TABELE</a:t>
            </a:r>
            <a:endParaRPr lang="en-US" sz="6000" dirty="0"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2966" t="34375" r="31293" b="40982"/>
          <a:stretch/>
        </p:blipFill>
        <p:spPr>
          <a:xfrm>
            <a:off x="6962503" y="2573383"/>
            <a:ext cx="5229497" cy="166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679269"/>
            <a:ext cx="941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/>
              <a:t>Tabela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redova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kolona</a:t>
            </a:r>
            <a:r>
              <a:rPr lang="en-US" dirty="0"/>
              <a:t>. </a:t>
            </a:r>
            <a:r>
              <a:rPr lang="en-US" dirty="0" smtClean="0"/>
              <a:t>Pres</a:t>
            </a:r>
            <a:r>
              <a:rPr lang="sr-Latn-ME" dirty="0" smtClean="0"/>
              <a:t>j</a:t>
            </a:r>
            <a:r>
              <a:rPr lang="en-US" dirty="0" err="1" smtClean="0"/>
              <a:t>ek</a:t>
            </a:r>
            <a:r>
              <a:rPr lang="en-US" dirty="0" smtClean="0"/>
              <a:t> </a:t>
            </a:r>
            <a:r>
              <a:rPr lang="en-US" dirty="0" err="1"/>
              <a:t>reda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kolone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ćeliju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Tabelu</a:t>
            </a:r>
            <a:r>
              <a:rPr lang="en-US" dirty="0"/>
              <a:t> u </a:t>
            </a:r>
            <a:r>
              <a:rPr lang="en-US" dirty="0" err="1"/>
              <a:t>Wordu</a:t>
            </a:r>
            <a:r>
              <a:rPr lang="en-US" dirty="0"/>
              <a:t>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načina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menija</a:t>
            </a:r>
            <a:r>
              <a:rPr lang="en-US" dirty="0"/>
              <a:t> </a:t>
            </a:r>
            <a:r>
              <a:rPr lang="en-US" b="1" dirty="0"/>
              <a:t>Insert</a:t>
            </a:r>
            <a:r>
              <a:rPr lang="en-US" dirty="0"/>
              <a:t> </a:t>
            </a:r>
            <a:r>
              <a:rPr lang="en-US" dirty="0" err="1"/>
              <a:t>biramo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 </a:t>
            </a:r>
            <a:r>
              <a:rPr lang="en-US" b="1" dirty="0"/>
              <a:t>Table</a:t>
            </a:r>
            <a:r>
              <a:rPr lang="en-US" dirty="0"/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589" y="1602599"/>
            <a:ext cx="3767681" cy="4132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62933" y="1602599"/>
            <a:ext cx="5917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kliknemo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malu</a:t>
            </a:r>
            <a:r>
              <a:rPr lang="en-US" dirty="0"/>
              <a:t> </a:t>
            </a:r>
            <a:r>
              <a:rPr lang="en-US" dirty="0" err="1"/>
              <a:t>strelicu</a:t>
            </a:r>
            <a:r>
              <a:rPr lang="en-US" dirty="0"/>
              <a:t>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 Table </a:t>
            </a:r>
            <a:r>
              <a:rPr lang="en-US" dirty="0" err="1"/>
              <a:t>otvara</a:t>
            </a:r>
            <a:r>
              <a:rPr lang="en-US" dirty="0"/>
              <a:t> se </a:t>
            </a:r>
            <a:r>
              <a:rPr lang="en-US" dirty="0" err="1"/>
              <a:t>padajući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304" y="2248930"/>
            <a:ext cx="3449274" cy="4209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679269"/>
            <a:ext cx="941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mišem</a:t>
            </a:r>
            <a:r>
              <a:rPr lang="en-US" dirty="0"/>
              <a:t> </a:t>
            </a:r>
            <a:r>
              <a:rPr lang="en-US" dirty="0" err="1"/>
              <a:t>preći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kvadratića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kolona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redova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želimo</a:t>
            </a:r>
            <a:r>
              <a:rPr lang="en-US" dirty="0"/>
              <a:t>.</a:t>
            </a:r>
          </a:p>
          <a:p>
            <a:pPr fontAlgn="base"/>
            <a:r>
              <a:rPr lang="sr-Latn-ME" dirty="0"/>
              <a:t>A</a:t>
            </a:r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/>
              <a:t>odaberemo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 </a:t>
            </a:r>
            <a:r>
              <a:rPr lang="en-US" b="1" dirty="0"/>
              <a:t>Insert </a:t>
            </a:r>
            <a:r>
              <a:rPr lang="en-US" b="1" dirty="0" err="1" smtClean="0"/>
              <a:t>Tabl</a:t>
            </a:r>
            <a:r>
              <a:rPr lang="sr-Latn-ME" b="1" dirty="0" smtClean="0"/>
              <a:t>e,</a:t>
            </a:r>
            <a:endParaRPr lang="en-US" dirty="0"/>
          </a:p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59" y="1548900"/>
            <a:ext cx="4112518" cy="289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65959" y="4702629"/>
            <a:ext cx="5717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dobijamo</a:t>
            </a:r>
            <a:r>
              <a:rPr lang="en-US" dirty="0"/>
              <a:t> </a:t>
            </a:r>
            <a:r>
              <a:rPr lang="en-US" dirty="0" err="1"/>
              <a:t>prozor</a:t>
            </a:r>
            <a:r>
              <a:rPr lang="en-US" dirty="0"/>
              <a:t> u </a:t>
            </a:r>
            <a:r>
              <a:rPr lang="en-US" dirty="0" err="1" smtClean="0"/>
              <a:t>ko</a:t>
            </a:r>
            <a:r>
              <a:rPr lang="sr-Latn-ME" dirty="0" smtClean="0"/>
              <a:t>jem</a:t>
            </a:r>
            <a:r>
              <a:rPr lang="en-US" dirty="0" smtClean="0"/>
              <a:t> </a:t>
            </a:r>
            <a:r>
              <a:rPr lang="en-US" dirty="0" err="1"/>
              <a:t>ispisujemo</a:t>
            </a:r>
            <a:r>
              <a:rPr lang="en-US" dirty="0"/>
              <a:t> </a:t>
            </a:r>
            <a:r>
              <a:rPr lang="en-US" dirty="0" err="1"/>
              <a:t>potreban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kolona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redova</a:t>
            </a:r>
            <a:r>
              <a:rPr lang="en-US" dirty="0"/>
              <a:t>, a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kliknemo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b="1" dirty="0"/>
              <a:t>OK</a:t>
            </a:r>
            <a:r>
              <a:rPr lang="en-US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59" y="5311001"/>
            <a:ext cx="3403629" cy="1416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22423" y="2312126"/>
            <a:ext cx="5277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Ćelije u koloni mogu biti spojene ili razdvojene: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748" y="2938899"/>
            <a:ext cx="4100784" cy="150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679269"/>
            <a:ext cx="941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 bi </a:t>
            </a:r>
            <a:r>
              <a:rPr lang="en-US" dirty="0" err="1"/>
              <a:t>spojili</a:t>
            </a:r>
            <a:r>
              <a:rPr lang="en-US" dirty="0"/>
              <a:t> </a:t>
            </a:r>
            <a:r>
              <a:rPr lang="en-US" dirty="0" err="1"/>
              <a:t>ćelije</a:t>
            </a:r>
            <a:r>
              <a:rPr lang="en-US" dirty="0"/>
              <a:t> u </a:t>
            </a:r>
            <a:r>
              <a:rPr lang="en-US" dirty="0" err="1"/>
              <a:t>tabeli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da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 smtClean="0"/>
              <a:t>ob</a:t>
            </a:r>
            <a:r>
              <a:rPr lang="sr-Latn-ME" dirty="0" smtClean="0"/>
              <a:t>ilj</a:t>
            </a:r>
            <a:r>
              <a:rPr lang="en-US" dirty="0" err="1" smtClean="0"/>
              <a:t>ežimo</a:t>
            </a:r>
            <a:r>
              <a:rPr lang="en-US" dirty="0"/>
              <a:t>, a </a:t>
            </a:r>
            <a:r>
              <a:rPr lang="en-US" dirty="0" err="1"/>
              <a:t>zatim</a:t>
            </a:r>
            <a:r>
              <a:rPr lang="en-US" dirty="0"/>
              <a:t> </a:t>
            </a:r>
            <a:r>
              <a:rPr lang="en-US" dirty="0" err="1"/>
              <a:t>desnim</a:t>
            </a:r>
            <a:r>
              <a:rPr lang="en-US" dirty="0"/>
              <a:t> </a:t>
            </a:r>
            <a:r>
              <a:rPr lang="en-US" dirty="0" err="1"/>
              <a:t>klikom</a:t>
            </a:r>
            <a:r>
              <a:rPr lang="en-US" dirty="0"/>
              <a:t> </a:t>
            </a:r>
            <a:r>
              <a:rPr lang="en-US" dirty="0" err="1"/>
              <a:t>dobijemo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biramo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 </a:t>
            </a:r>
            <a:r>
              <a:rPr lang="en-US" b="1" dirty="0"/>
              <a:t>Merge </a:t>
            </a:r>
            <a:r>
              <a:rPr lang="en-US" b="1" dirty="0" smtClean="0"/>
              <a:t>Cells</a:t>
            </a:r>
            <a:r>
              <a:rPr lang="en-US" b="1" dirty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83" y="1635170"/>
            <a:ext cx="4032613" cy="329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42709" y="2233749"/>
            <a:ext cx="649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 bi </a:t>
            </a:r>
            <a:r>
              <a:rPr lang="en-US" dirty="0" err="1"/>
              <a:t>razdvojili</a:t>
            </a:r>
            <a:r>
              <a:rPr lang="en-US" dirty="0"/>
              <a:t>  </a:t>
            </a:r>
            <a:r>
              <a:rPr lang="en-US" dirty="0" err="1"/>
              <a:t>ćeliju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je da </a:t>
            </a:r>
            <a:r>
              <a:rPr lang="en-US" dirty="0" err="1"/>
              <a:t>kliknemo</a:t>
            </a:r>
            <a:r>
              <a:rPr lang="en-US" dirty="0"/>
              <a:t> u </a:t>
            </a:r>
            <a:r>
              <a:rPr lang="en-US" dirty="0" err="1"/>
              <a:t>nju</a:t>
            </a:r>
            <a:r>
              <a:rPr lang="en-US" dirty="0"/>
              <a:t>, pa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menija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dobijamo</a:t>
            </a:r>
            <a:r>
              <a:rPr lang="en-US" dirty="0"/>
              <a:t> </a:t>
            </a:r>
            <a:r>
              <a:rPr lang="en-US" dirty="0" err="1"/>
              <a:t>desnim</a:t>
            </a:r>
            <a:r>
              <a:rPr lang="en-US" dirty="0"/>
              <a:t> </a:t>
            </a:r>
            <a:r>
              <a:rPr lang="en-US" dirty="0" err="1"/>
              <a:t>klikom</a:t>
            </a:r>
            <a:r>
              <a:rPr lang="en-US" dirty="0"/>
              <a:t> </a:t>
            </a:r>
            <a:r>
              <a:rPr lang="en-US" dirty="0" err="1"/>
              <a:t>biramo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b="1" dirty="0"/>
              <a:t> Split </a:t>
            </a:r>
            <a:r>
              <a:rPr lang="en-US" b="1" dirty="0" smtClean="0"/>
              <a:t>Cells</a:t>
            </a:r>
            <a:r>
              <a:rPr lang="en-US" b="1" dirty="0"/>
              <a:t>…: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459" y="3122406"/>
            <a:ext cx="3549015" cy="3281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3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679269"/>
            <a:ext cx="941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Klikom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tabelu</a:t>
            </a:r>
            <a:r>
              <a:rPr lang="en-US" dirty="0"/>
              <a:t> </a:t>
            </a:r>
            <a:r>
              <a:rPr lang="en-US" dirty="0" err="1" smtClean="0"/>
              <a:t>otvaramo</a:t>
            </a:r>
            <a:r>
              <a:rPr lang="en-US" dirty="0" smtClean="0"/>
              <a:t> </a:t>
            </a:r>
            <a:r>
              <a:rPr lang="en-US" dirty="0" err="1"/>
              <a:t>dodatni</a:t>
            </a:r>
            <a:r>
              <a:rPr lang="en-US" dirty="0"/>
              <a:t> </a:t>
            </a:r>
            <a:r>
              <a:rPr lang="en-US" dirty="0" err="1"/>
              <a:t>meni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stilova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izgled</a:t>
            </a:r>
            <a:r>
              <a:rPr lang="en-US" dirty="0"/>
              <a:t> </a:t>
            </a:r>
            <a:r>
              <a:rPr lang="en-US" dirty="0" err="1"/>
              <a:t>tabele</a:t>
            </a:r>
            <a:r>
              <a:rPr lang="en-US" dirty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393" y="1563460"/>
            <a:ext cx="5107578" cy="3166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021977" y="2364377"/>
            <a:ext cx="5251269" cy="65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Tabelu</a:t>
            </a:r>
            <a:r>
              <a:rPr lang="en-US" dirty="0"/>
              <a:t>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nacrtati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izaberemo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 </a:t>
            </a:r>
            <a:r>
              <a:rPr lang="en-US" b="1" dirty="0"/>
              <a:t>Draw table</a:t>
            </a:r>
            <a:r>
              <a:rPr lang="en-US" dirty="0"/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3086" y="3502777"/>
            <a:ext cx="4709546" cy="2401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394" y="679269"/>
            <a:ext cx="941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/>
              <a:t>Dobićemo</a:t>
            </a:r>
            <a:r>
              <a:rPr lang="en-US" dirty="0"/>
              <a:t> </a:t>
            </a:r>
            <a:r>
              <a:rPr lang="en-US" dirty="0" err="1"/>
              <a:t>olovku</a:t>
            </a:r>
            <a:r>
              <a:rPr lang="en-US" dirty="0"/>
              <a:t>,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crtamo</a:t>
            </a:r>
            <a:r>
              <a:rPr lang="en-US" dirty="0"/>
              <a:t> </a:t>
            </a:r>
            <a:r>
              <a:rPr lang="en-US" dirty="0" err="1"/>
              <a:t>tabelu</a:t>
            </a:r>
            <a:r>
              <a:rPr lang="en-US" dirty="0"/>
              <a:t> </a:t>
            </a:r>
            <a:r>
              <a:rPr lang="en-US" dirty="0" err="1"/>
              <a:t>kakvu</a:t>
            </a:r>
            <a:r>
              <a:rPr lang="en-US" dirty="0"/>
              <a:t> </a:t>
            </a:r>
            <a:r>
              <a:rPr lang="en-US" dirty="0" err="1"/>
              <a:t>želimo</a:t>
            </a:r>
            <a:r>
              <a:rPr lang="en-US" dirty="0"/>
              <a:t>. Na </a:t>
            </a:r>
            <a:r>
              <a:rPr lang="en-US" dirty="0" err="1"/>
              <a:t>raspolaganju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, </a:t>
            </a:r>
            <a:r>
              <a:rPr lang="en-US" dirty="0" err="1"/>
              <a:t>debljine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boje</a:t>
            </a:r>
            <a:r>
              <a:rPr lang="en-US" dirty="0"/>
              <a:t> </a:t>
            </a:r>
            <a:r>
              <a:rPr lang="en-US" dirty="0" err="1"/>
              <a:t>linija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gumica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en-US" dirty="0"/>
              <a:t> </a:t>
            </a:r>
            <a:r>
              <a:rPr lang="en-US" dirty="0" err="1"/>
              <a:t>nešto</a:t>
            </a:r>
            <a:r>
              <a:rPr lang="en-US" dirty="0"/>
              <a:t> </a:t>
            </a:r>
            <a:r>
              <a:rPr lang="en-US" dirty="0" err="1"/>
              <a:t>pogrešno</a:t>
            </a:r>
            <a:r>
              <a:rPr lang="en-US" dirty="0"/>
              <a:t> </a:t>
            </a:r>
            <a:r>
              <a:rPr lang="en-US" dirty="0" err="1"/>
              <a:t>nacrtali</a:t>
            </a:r>
            <a:r>
              <a:rPr lang="en-US" dirty="0"/>
              <a:t>.</a:t>
            </a:r>
          </a:p>
          <a:p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273" y="1550427"/>
            <a:ext cx="4996167" cy="2647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701244" y="2887691"/>
            <a:ext cx="457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Pored </a:t>
            </a:r>
            <a:r>
              <a:rPr lang="en-US" dirty="0" err="1" smtClean="0"/>
              <a:t>ovih</a:t>
            </a:r>
            <a:r>
              <a:rPr lang="en-US" dirty="0" smtClean="0"/>
              <a:t> </a:t>
            </a:r>
            <a:r>
              <a:rPr lang="en-US" dirty="0" err="1" smtClean="0"/>
              <a:t>nalaze</a:t>
            </a:r>
            <a:r>
              <a:rPr lang="en-US" dirty="0" smtClean="0"/>
              <a:t> se </a:t>
            </a:r>
            <a:r>
              <a:rPr lang="en-US" dirty="0" err="1" smtClean="0"/>
              <a:t>još</a:t>
            </a:r>
            <a:r>
              <a:rPr lang="en-US" dirty="0" smtClean="0"/>
              <a:t> dv</a:t>
            </a:r>
            <a:r>
              <a:rPr lang="sr-Latn-ME" dirty="0" smtClean="0"/>
              <a:t>ij</a:t>
            </a:r>
            <a:r>
              <a:rPr lang="en-US" dirty="0" smtClean="0"/>
              <a:t>e </a:t>
            </a:r>
            <a:r>
              <a:rPr lang="en-US" dirty="0" err="1" smtClean="0"/>
              <a:t>ikonice</a:t>
            </a:r>
            <a:r>
              <a:rPr lang="sr-Latn-ME" dirty="0" smtClean="0"/>
              <a:t>  </a:t>
            </a:r>
            <a:endParaRPr lang="en-US" dirty="0"/>
          </a:p>
        </p:txBody>
      </p:sp>
      <p:pic>
        <p:nvPicPr>
          <p:cNvPr id="2050" name="Picture 2" descr="https://snezanainformatika.files.wordpress.com/2012/02/okvir-tabele.jpg?w=70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3" y="3518307"/>
            <a:ext cx="4509873" cy="1883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799" y="5496497"/>
            <a:ext cx="4578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kojih</a:t>
            </a:r>
            <a:r>
              <a:rPr lang="en-US" dirty="0"/>
              <a:t> </a:t>
            </a:r>
            <a:r>
              <a:rPr lang="en-US" dirty="0" err="1"/>
              <a:t>podešavamo</a:t>
            </a:r>
            <a:r>
              <a:rPr lang="en-US" dirty="0"/>
              <a:t> </a:t>
            </a:r>
            <a:r>
              <a:rPr lang="en-US" dirty="0" err="1"/>
              <a:t>okvir</a:t>
            </a:r>
            <a:r>
              <a:rPr lang="en-US" dirty="0"/>
              <a:t> (</a:t>
            </a:r>
            <a:r>
              <a:rPr lang="en-US" b="1" dirty="0"/>
              <a:t>Borders</a:t>
            </a:r>
            <a:r>
              <a:rPr lang="en-US" dirty="0"/>
              <a:t>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boju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 (</a:t>
            </a:r>
            <a:r>
              <a:rPr lang="en-US" b="1" dirty="0"/>
              <a:t>Shading</a:t>
            </a:r>
            <a:r>
              <a:rPr lang="en-US" dirty="0"/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1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8" y="679269"/>
            <a:ext cx="9170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Selektujte</a:t>
            </a:r>
            <a:r>
              <a:rPr lang="en-US" dirty="0" smtClean="0"/>
              <a:t> </a:t>
            </a:r>
            <a:r>
              <a:rPr lang="en-US" dirty="0" err="1"/>
              <a:t>tabelu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sr-Latn-ME" dirty="0" smtClean="0"/>
              <a:t>i</a:t>
            </a:r>
            <a:r>
              <a:rPr lang="en-US" dirty="0" smtClean="0"/>
              <a:t>o </a:t>
            </a:r>
            <a:r>
              <a:rPr lang="en-US" dirty="0" err="1"/>
              <a:t>tabele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kolonu</a:t>
            </a:r>
            <a:r>
              <a:rPr lang="en-US" dirty="0"/>
              <a:t>, red, </a:t>
            </a:r>
            <a:r>
              <a:rPr lang="en-US" dirty="0" err="1"/>
              <a:t>ćeliju</a:t>
            </a:r>
            <a:r>
              <a:rPr lang="en-US" dirty="0"/>
              <a:t>, </a:t>
            </a:r>
            <a:r>
              <a:rPr lang="en-US" dirty="0" err="1"/>
              <a:t>grupu</a:t>
            </a:r>
            <a:r>
              <a:rPr lang="en-US" dirty="0"/>
              <a:t> </a:t>
            </a:r>
            <a:r>
              <a:rPr lang="en-US" dirty="0" err="1"/>
              <a:t>ćelija</a:t>
            </a:r>
            <a:r>
              <a:rPr lang="en-US" dirty="0"/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2464" t="30804" r="44846" b="58124"/>
          <a:stretch/>
        </p:blipFill>
        <p:spPr>
          <a:xfrm>
            <a:off x="1188720" y="1214846"/>
            <a:ext cx="2952206" cy="809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3589" y="2259874"/>
            <a:ext cx="80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Izaberite</a:t>
            </a:r>
            <a:r>
              <a:rPr lang="en-US" dirty="0"/>
              <a:t> </a:t>
            </a:r>
            <a:r>
              <a:rPr lang="en-US" dirty="0" err="1"/>
              <a:t>opciju</a:t>
            </a:r>
            <a:r>
              <a:rPr lang="en-US" dirty="0"/>
              <a:t> </a:t>
            </a:r>
            <a:r>
              <a:rPr lang="en-US" b="1" dirty="0"/>
              <a:t>Table ► Table Properties</a:t>
            </a:r>
            <a:r>
              <a:rPr lang="en-US" dirty="0"/>
              <a:t>...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1359" t="45268" r="50569" b="24732"/>
          <a:stretch/>
        </p:blipFill>
        <p:spPr>
          <a:xfrm>
            <a:off x="1188720" y="2802335"/>
            <a:ext cx="3859047" cy="36017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08469" y="2926080"/>
            <a:ext cx="5499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 </a:t>
            </a:r>
            <a:r>
              <a:rPr lang="en-US" dirty="0" err="1"/>
              <a:t>kartici</a:t>
            </a:r>
            <a:r>
              <a:rPr lang="en-US" dirty="0"/>
              <a:t> </a:t>
            </a:r>
            <a:r>
              <a:rPr lang="en-US" b="1" dirty="0"/>
              <a:t>Table</a:t>
            </a:r>
            <a:r>
              <a:rPr lang="en-US" dirty="0"/>
              <a:t> </a:t>
            </a:r>
            <a:r>
              <a:rPr lang="sr-Latn-ME" dirty="0" err="1"/>
              <a:t>i</a:t>
            </a:r>
            <a:r>
              <a:rPr lang="en-US" dirty="0" err="1" smtClean="0"/>
              <a:t>zaberite</a:t>
            </a:r>
            <a:r>
              <a:rPr lang="en-US" dirty="0" smtClean="0"/>
              <a:t> </a:t>
            </a:r>
            <a:r>
              <a:rPr lang="en-US" dirty="0" err="1"/>
              <a:t>širinu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 </a:t>
            </a:r>
            <a:r>
              <a:rPr lang="en-US" dirty="0" err="1"/>
              <a:t>tabele</a:t>
            </a:r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0958" t="46697" r="35007" b="22053"/>
          <a:stretch/>
        </p:blipFill>
        <p:spPr>
          <a:xfrm>
            <a:off x="5810506" y="3451905"/>
            <a:ext cx="4953290" cy="255700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123713" y="5368574"/>
            <a:ext cx="44413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588" y="679269"/>
            <a:ext cx="9170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Aktivirajte</a:t>
            </a:r>
            <a:r>
              <a:rPr lang="en-US" dirty="0"/>
              <a:t> </a:t>
            </a:r>
            <a:r>
              <a:rPr lang="en-US" dirty="0" err="1"/>
              <a:t>karticu</a:t>
            </a:r>
            <a:r>
              <a:rPr lang="en-US" dirty="0"/>
              <a:t> </a:t>
            </a:r>
            <a:r>
              <a:rPr lang="en-US" b="1" dirty="0"/>
              <a:t>Row</a:t>
            </a:r>
            <a:r>
              <a:rPr lang="en-US" dirty="0"/>
              <a:t> </a:t>
            </a:r>
            <a:r>
              <a:rPr lang="en-US" dirty="0" err="1"/>
              <a:t>klikom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jezičak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izaberite</a:t>
            </a:r>
            <a:r>
              <a:rPr lang="en-US" dirty="0"/>
              <a:t> </a:t>
            </a:r>
            <a:r>
              <a:rPr lang="en-US" dirty="0" err="1"/>
              <a:t>visinu</a:t>
            </a:r>
            <a:r>
              <a:rPr lang="en-US" dirty="0"/>
              <a:t> </a:t>
            </a:r>
            <a:r>
              <a:rPr lang="en-US" dirty="0" err="1"/>
              <a:t>selektovanih</a:t>
            </a:r>
            <a:r>
              <a:rPr lang="en-US" dirty="0"/>
              <a:t> </a:t>
            </a:r>
            <a:r>
              <a:rPr lang="en-US" dirty="0" err="1"/>
              <a:t>redova</a:t>
            </a:r>
            <a:r>
              <a:rPr lang="en-US" dirty="0"/>
              <a:t> </a:t>
            </a:r>
            <a:r>
              <a:rPr lang="en-US" dirty="0" err="1"/>
              <a:t>tabele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958" t="33840" r="34204" b="35089"/>
          <a:stretch/>
        </p:blipFill>
        <p:spPr>
          <a:xfrm>
            <a:off x="222069" y="1409800"/>
            <a:ext cx="5538651" cy="4586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32713" y="2332765"/>
            <a:ext cx="6505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Aktivirajte</a:t>
            </a:r>
            <a:r>
              <a:rPr lang="en-US" dirty="0"/>
              <a:t> </a:t>
            </a:r>
            <a:r>
              <a:rPr lang="en-US" dirty="0" err="1"/>
              <a:t>karticu</a:t>
            </a:r>
            <a:r>
              <a:rPr lang="en-US" dirty="0"/>
              <a:t> </a:t>
            </a:r>
            <a:r>
              <a:rPr lang="en-US" b="1" dirty="0"/>
              <a:t>Cell</a:t>
            </a:r>
            <a:r>
              <a:rPr lang="en-US" dirty="0"/>
              <a:t> </a:t>
            </a:r>
            <a:r>
              <a:rPr lang="en-US" dirty="0" err="1"/>
              <a:t>klikom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jezičak</a:t>
            </a:r>
            <a:r>
              <a:rPr lang="en-US" dirty="0"/>
              <a:t> </a:t>
            </a:r>
            <a:r>
              <a:rPr lang="en-US" dirty="0" err="1"/>
              <a:t>kartice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odredite</a:t>
            </a:r>
            <a:r>
              <a:rPr lang="en-US" dirty="0"/>
              <a:t> </a:t>
            </a:r>
            <a:r>
              <a:rPr lang="en-US" dirty="0" err="1"/>
              <a:t>pozicioniranje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 u </a:t>
            </a:r>
            <a:r>
              <a:rPr lang="en-US" dirty="0" err="1"/>
              <a:t>ćeliji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761" t="30804" r="44545" b="36874"/>
          <a:stretch/>
        </p:blipFill>
        <p:spPr>
          <a:xfrm>
            <a:off x="6688183" y="2957349"/>
            <a:ext cx="4704804" cy="36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9" y="2534194"/>
            <a:ext cx="7994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8000" dirty="0" smtClean="0">
                <a:latin typeface="Impact" panose="020B0806030902050204" pitchFamily="34" charset="0"/>
              </a:rPr>
              <a:t>HVALA </a:t>
            </a:r>
            <a:r>
              <a:rPr lang="sr-Latn-ME" sz="8000" smtClean="0">
                <a:latin typeface="Impact" panose="020B0806030902050204" pitchFamily="34" charset="0"/>
              </a:rPr>
              <a:t>NA PAŽNJI !</a:t>
            </a:r>
            <a:endParaRPr lang="en-US" sz="8000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593" y="6404112"/>
            <a:ext cx="26822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ME" sz="1500" dirty="0" smtClean="0">
                <a:latin typeface="Lucida Handwriting" panose="03010101010101010101" pitchFamily="66" charset="0"/>
              </a:rPr>
              <a:t>INFORMATIKA</a:t>
            </a:r>
            <a:endParaRPr lang="en-US" sz="1500" dirty="0"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90</TotalTime>
  <Words>283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Impact</vt:lpstr>
      <vt:lpstr>Lucida Handwriting</vt:lpstr>
      <vt:lpstr>Trebuchet MS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created xsi:type="dcterms:W3CDTF">2019-09-07T10:01:23Z</dcterms:created>
  <dcterms:modified xsi:type="dcterms:W3CDTF">2019-09-22T19:55:49Z</dcterms:modified>
</cp:coreProperties>
</file>