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68" r:id="rId3"/>
    <p:sldId id="270" r:id="rId4"/>
    <p:sldId id="272" r:id="rId5"/>
    <p:sldId id="273" r:id="rId6"/>
    <p:sldId id="274" r:id="rId7"/>
    <p:sldId id="275" r:id="rId8"/>
    <p:sldId id="276" r:id="rId9"/>
    <p:sldId id="277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81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1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68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5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695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0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11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7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4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3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5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2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2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7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0539-5B3A-4BFC-8D27-1325E2694B6D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E9BFB4-1DE7-4C28-988D-78777428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7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1524000"/>
            <a:ext cx="6600451" cy="2262781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VIZUELNI IDENTITET PREDUZE</a:t>
            </a:r>
            <a:r>
              <a:rPr lang="sr-Latn-ME" sz="4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ĆA</a:t>
            </a:r>
            <a:endParaRPr lang="en-US" sz="4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181600"/>
            <a:ext cx="6600451" cy="1126283"/>
          </a:xfrm>
        </p:spPr>
        <p:txBody>
          <a:bodyPr>
            <a:normAutofit fontScale="77500" lnSpcReduction="20000"/>
          </a:bodyPr>
          <a:lstStyle/>
          <a:p>
            <a:endParaRPr lang="sr-Latn-ME" dirty="0" smtClean="0"/>
          </a:p>
          <a:p>
            <a:endParaRPr lang="sr-Latn-ME" dirty="0"/>
          </a:p>
          <a:p>
            <a:r>
              <a:rPr lang="sr-Latn-ME" sz="2400" dirty="0" smtClean="0"/>
              <a:t>                         </a:t>
            </a:r>
            <a:r>
              <a:rPr lang="sr-Latn-ME" sz="2400" dirty="0" smtClean="0"/>
              <a:t>                       </a:t>
            </a:r>
            <a:r>
              <a:rPr lang="sr-Latn-ME" sz="2400" b="1" dirty="0" smtClean="0"/>
              <a:t>prof. </a:t>
            </a:r>
            <a:r>
              <a:rPr lang="sr-Latn-ME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Aleksandra</a:t>
            </a:r>
            <a:r>
              <a:rPr lang="sr-Latn-ME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sr-Latn-ME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Budrak </a:t>
            </a:r>
            <a:endParaRPr lang="en-US" sz="3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3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1752601"/>
            <a:ext cx="6600451" cy="1981199"/>
          </a:xfrm>
        </p:spPr>
        <p:txBody>
          <a:bodyPr/>
          <a:lstStyle/>
          <a:p>
            <a:r>
              <a:rPr lang="sr-Latn-ME" dirty="0" smtClean="0">
                <a:latin typeface="Calibri" panose="020F0502020204030204" pitchFamily="34" charset="0"/>
              </a:rPr>
              <a:t>Hvala na pažnji </a:t>
            </a:r>
            <a:r>
              <a:rPr lang="sr-Latn-ME" dirty="0" smtClean="0">
                <a:sym typeface="Wingdings" panose="05000000000000000000" pitchFamily="2" charset="2"/>
              </a:rPr>
              <a:t>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2648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latin typeface="Calibri" panose="020F0502020204030204" pitchFamily="34" charset="0"/>
              </a:rPr>
              <a:t>Šta </a:t>
            </a:r>
            <a:r>
              <a:rPr lang="pl-PL" sz="4000" dirty="0" smtClean="0">
                <a:latin typeface="Calibri" panose="020F0502020204030204" pitchFamily="34" charset="0"/>
              </a:rPr>
              <a:t>je </a:t>
            </a:r>
            <a:r>
              <a:rPr lang="pl-PL" sz="4000" dirty="0">
                <a:latin typeface="Calibri" panose="020F0502020204030204" pitchFamily="34" charset="0"/>
              </a:rPr>
              <a:t>vizuelni </a:t>
            </a:r>
            <a:r>
              <a:rPr lang="pl-PL" sz="4000" dirty="0" smtClean="0">
                <a:latin typeface="Calibri" panose="020F0502020204030204" pitchFamily="34" charset="0"/>
              </a:rPr>
              <a:t>identitet?</a:t>
            </a:r>
            <a:endParaRPr lang="sr-Latn-ME" sz="40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2057400"/>
            <a:ext cx="3733800" cy="3767397"/>
          </a:xfrm>
        </p:spPr>
        <p:txBody>
          <a:bodyPr>
            <a:normAutofit fontScale="92500" lnSpcReduction="10000"/>
          </a:bodyPr>
          <a:lstStyle/>
          <a:p>
            <a:r>
              <a:rPr lang="sr-Latn-ME" sz="2800" b="1" dirty="0">
                <a:latin typeface="Calibri" panose="020F0502020204030204" pitchFamily="34" charset="0"/>
              </a:rPr>
              <a:t>V</a:t>
            </a:r>
            <a:r>
              <a:rPr lang="en-US" sz="2800" b="1" dirty="0" err="1" smtClean="0">
                <a:latin typeface="Calibri" panose="020F0502020204030204" pitchFamily="34" charset="0"/>
              </a:rPr>
              <a:t>izueln</a:t>
            </a:r>
            <a:r>
              <a:rPr lang="sr-Latn-ME" sz="2800" b="1" dirty="0" smtClean="0">
                <a:latin typeface="Calibri" panose="020F0502020204030204" pitchFamily="34" charset="0"/>
              </a:rPr>
              <a:t>i</a:t>
            </a:r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Calibri" panose="020F0502020204030204" pitchFamily="34" charset="0"/>
              </a:rPr>
              <a:t>identitet</a:t>
            </a:r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sr-Latn-ME" sz="2800" dirty="0" smtClean="0">
                <a:latin typeface="Calibri" panose="020F0502020204030204" pitchFamily="34" charset="0"/>
              </a:rPr>
              <a:t>–</a:t>
            </a:r>
          </a:p>
          <a:p>
            <a:pPr marL="0" indent="0">
              <a:buNone/>
            </a:pPr>
            <a:r>
              <a:rPr lang="en-US" sz="2800" dirty="0" err="1" smtClean="0">
                <a:latin typeface="Calibri" panose="020F0502020204030204" pitchFamily="34" charset="0"/>
              </a:rPr>
              <a:t>vidljiv</a:t>
            </a:r>
            <a:r>
              <a:rPr lang="sr-Latn-ME" sz="2800" dirty="0" smtClean="0">
                <a:latin typeface="Calibri" panose="020F0502020204030204" pitchFamily="34" charset="0"/>
              </a:rPr>
              <a:t>i</a:t>
            </a:r>
            <a:r>
              <a:rPr lang="en-US" sz="2800" dirty="0" smtClean="0">
                <a:latin typeface="Calibri" panose="020F0502020204030204" pitchFamily="34" charset="0"/>
              </a:rPr>
              <a:t> element</a:t>
            </a:r>
            <a:r>
              <a:rPr lang="sr-Latn-ME" sz="2800" dirty="0" smtClean="0">
                <a:latin typeface="Calibri" panose="020F0502020204030204" pitchFamily="34" charset="0"/>
              </a:rPr>
              <a:t>i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nekog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brenda</a:t>
            </a:r>
            <a:r>
              <a:rPr lang="en-US" sz="2800" dirty="0">
                <a:latin typeface="Calibri" panose="020F0502020204030204" pitchFamily="34" charset="0"/>
              </a:rPr>
              <a:t> (</a:t>
            </a:r>
            <a:r>
              <a:rPr lang="en-US" sz="2800" dirty="0" err="1">
                <a:latin typeface="Calibri" panose="020F0502020204030204" pitchFamily="34" charset="0"/>
              </a:rPr>
              <a:t>boja</a:t>
            </a:r>
            <a:r>
              <a:rPr lang="en-US" sz="2800" dirty="0">
                <a:latin typeface="Calibri" panose="020F0502020204030204" pitchFamily="34" charset="0"/>
              </a:rPr>
              <a:t>, forma, </a:t>
            </a:r>
            <a:r>
              <a:rPr lang="en-US" sz="2800" dirty="0" err="1">
                <a:latin typeface="Calibri" panose="020F0502020204030204" pitchFamily="34" charset="0"/>
              </a:rPr>
              <a:t>oblik</a:t>
            </a:r>
            <a:r>
              <a:rPr lang="en-US" sz="2800" dirty="0">
                <a:latin typeface="Calibri" panose="020F0502020204030204" pitchFamily="34" charset="0"/>
              </a:rPr>
              <a:t>...) </a:t>
            </a:r>
            <a:r>
              <a:rPr lang="en-US" sz="2800" dirty="0" err="1">
                <a:latin typeface="Calibri" panose="020F0502020204030204" pitchFamily="34" charset="0"/>
              </a:rPr>
              <a:t>koji</a:t>
            </a:r>
            <a:r>
              <a:rPr lang="en-US" sz="2800" dirty="0">
                <a:latin typeface="Calibri" panose="020F0502020204030204" pitchFamily="34" charset="0"/>
              </a:rPr>
              <a:t> u </a:t>
            </a:r>
            <a:r>
              <a:rPr lang="en-US" sz="2800" dirty="0" err="1">
                <a:latin typeface="Calibri" panose="020F0502020204030204" pitchFamily="34" charset="0"/>
              </a:rPr>
              <a:t>sebi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objedinjuju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saopštavaju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publici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sva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njegova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simbolična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značenja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koja</a:t>
            </a:r>
            <a:r>
              <a:rPr lang="en-US" sz="2800" dirty="0">
                <a:latin typeface="Calibri" panose="020F0502020204030204" pitchFamily="34" charset="0"/>
              </a:rPr>
              <a:t> se ne </a:t>
            </a:r>
            <a:r>
              <a:rPr lang="en-US" sz="2800" dirty="0" err="1">
                <a:latin typeface="Calibri" panose="020F0502020204030204" pitchFamily="34" charset="0"/>
              </a:rPr>
              <a:t>mogu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</a:rPr>
              <a:t>izraziti</a:t>
            </a:r>
            <a:r>
              <a:rPr lang="en-US" sz="2800" dirty="0"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</a:rPr>
              <a:t>r</a:t>
            </a:r>
            <a:r>
              <a:rPr lang="sr-Latn-ME" sz="2800" dirty="0" smtClean="0">
                <a:latin typeface="Calibri" panose="020F0502020204030204" pitchFamily="34" charset="0"/>
              </a:rPr>
              <a:t>ij</a:t>
            </a:r>
            <a:r>
              <a:rPr lang="en-US" sz="2800" dirty="0" err="1" smtClean="0">
                <a:latin typeface="Calibri" panose="020F0502020204030204" pitchFamily="34" charset="0"/>
              </a:rPr>
              <a:t>ečima</a:t>
            </a:r>
            <a:r>
              <a:rPr lang="en-US" sz="2800" dirty="0">
                <a:latin typeface="Calibri" panose="020F0502020204030204" pitchFamily="34" charset="0"/>
              </a:rPr>
              <a:t>.</a:t>
            </a:r>
          </a:p>
          <a:p>
            <a:endParaRPr lang="sr-Latn-M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061" y="1524000"/>
            <a:ext cx="1905000" cy="190500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301" y="3657600"/>
            <a:ext cx="1912257" cy="1089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829" y="4975214"/>
            <a:ext cx="1981200" cy="1461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3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4000" dirty="0">
                <a:latin typeface="Calibri" panose="020F0502020204030204" pitchFamily="34" charset="0"/>
              </a:rPr>
              <a:t>Elementi vizuelnog identiteta:</a:t>
            </a:r>
            <a:endParaRPr lang="sr-Latn-ME" sz="40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>
                <a:latin typeface="Calibri" panose="020F0502020204030204" pitchFamily="34" charset="0"/>
              </a:rPr>
              <a:t>Ime preduzeća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Logotip</a:t>
            </a:r>
          </a:p>
          <a:p>
            <a:r>
              <a:rPr lang="sr-Latn-BA" b="1" dirty="0">
                <a:latin typeface="Calibri" panose="020F0502020204030204" pitchFamily="34" charset="0"/>
              </a:rPr>
              <a:t>Zaštitna </a:t>
            </a:r>
            <a:r>
              <a:rPr lang="sr-Latn-BA" b="1" dirty="0" smtClean="0">
                <a:latin typeface="Calibri" panose="020F0502020204030204" pitchFamily="34" charset="0"/>
              </a:rPr>
              <a:t>boja</a:t>
            </a:r>
          </a:p>
          <a:p>
            <a:r>
              <a:rPr lang="sr-Latn-BA" b="1" dirty="0">
                <a:latin typeface="Calibri" panose="020F0502020204030204" pitchFamily="34" charset="0"/>
              </a:rPr>
              <a:t>Tipografija (font</a:t>
            </a:r>
            <a:r>
              <a:rPr lang="sr-Latn-BA" b="1" dirty="0" smtClean="0">
                <a:latin typeface="Calibri" panose="020F0502020204030204" pitchFamily="34" charset="0"/>
              </a:rPr>
              <a:t>)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Maskota</a:t>
            </a:r>
          </a:p>
          <a:p>
            <a:r>
              <a:rPr lang="sr-Latn-BA" b="1" dirty="0" smtClean="0">
                <a:latin typeface="Calibri" panose="020F0502020204030204" pitchFamily="34" charset="0"/>
              </a:rPr>
              <a:t>Slogan</a:t>
            </a:r>
          </a:p>
          <a:p>
            <a:pPr marL="0" indent="0">
              <a:buNone/>
            </a:pPr>
            <a:endParaRPr lang="sr-Latn-BA" b="1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42593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Ime preduzeća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676400"/>
            <a:ext cx="4191000" cy="46482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r-Latn-BA" sz="7000" dirty="0">
                <a:latin typeface="Calibri" panose="020F0502020204030204" pitchFamily="34" charset="0"/>
              </a:rPr>
              <a:t>Mogu </a:t>
            </a:r>
            <a:r>
              <a:rPr lang="sr-Latn-BA" sz="7000" dirty="0" smtClean="0">
                <a:latin typeface="Calibri" panose="020F0502020204030204" pitchFamily="34" charset="0"/>
              </a:rPr>
              <a:t>biti: </a:t>
            </a:r>
          </a:p>
          <a:p>
            <a:r>
              <a:rPr lang="sr-Latn-BA" sz="7000" dirty="0" smtClean="0">
                <a:latin typeface="Calibri" panose="020F0502020204030204" pitchFamily="34" charset="0"/>
              </a:rPr>
              <a:t>opisna</a:t>
            </a:r>
            <a:r>
              <a:rPr lang="sr-Latn-BA" sz="7000" dirty="0">
                <a:latin typeface="Calibri" panose="020F0502020204030204" pitchFamily="34" charset="0"/>
              </a:rPr>
              <a:t>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r>
              <a:rPr lang="sr-Latn-BA" sz="7000" dirty="0" smtClean="0">
                <a:latin typeface="Calibri" panose="020F0502020204030204" pitchFamily="34" charset="0"/>
              </a:rPr>
              <a:t>asocijativna </a:t>
            </a:r>
            <a:r>
              <a:rPr lang="sr-Latn-BA" sz="7000" dirty="0">
                <a:latin typeface="Calibri" panose="020F0502020204030204" pitchFamily="34" charset="0"/>
              </a:rPr>
              <a:t>i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r>
              <a:rPr lang="sr-Latn-BA" sz="7000" dirty="0" smtClean="0">
                <a:latin typeface="Calibri" panose="020F0502020204030204" pitchFamily="34" charset="0"/>
              </a:rPr>
              <a:t>apstraktna</a:t>
            </a:r>
            <a:r>
              <a:rPr lang="sr-Latn-BA" sz="7000" dirty="0">
                <a:latin typeface="Calibri" panose="020F0502020204030204" pitchFamily="34" charset="0"/>
              </a:rPr>
              <a:t>.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endParaRPr lang="sr-Latn-BA" sz="7000" dirty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r-Latn-BA" sz="7000" dirty="0" smtClean="0">
                <a:latin typeface="Calibri" panose="020F0502020204030204" pitchFamily="34" charset="0"/>
              </a:rPr>
              <a:t>Zahtjevi:</a:t>
            </a:r>
          </a:p>
          <a:p>
            <a:r>
              <a:rPr lang="sr-Latn-BA" sz="7000" dirty="0" smtClean="0">
                <a:latin typeface="Calibri" panose="020F0502020204030204" pitchFamily="34" charset="0"/>
              </a:rPr>
              <a:t>bude </a:t>
            </a:r>
            <a:r>
              <a:rPr lang="sr-Latn-BA" sz="7000" dirty="0">
                <a:latin typeface="Calibri" panose="020F0502020204030204" pitchFamily="34" charset="0"/>
              </a:rPr>
              <a:t>jasno,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lako </a:t>
            </a:r>
            <a:r>
              <a:rPr lang="sr-Latn-BA" sz="7000" dirty="0">
                <a:latin typeface="Calibri" panose="020F0502020204030204" pitchFamily="34" charset="0"/>
              </a:rPr>
              <a:t>pamti i izgovara, </a:t>
            </a:r>
            <a:endParaRPr lang="sr-Latn-BA" sz="7000" dirty="0" smtClean="0">
              <a:latin typeface="Calibri" panose="020F0502020204030204" pitchFamily="34" charset="0"/>
            </a:endParaRP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da </a:t>
            </a:r>
            <a:r>
              <a:rPr lang="sr-Latn-BA" sz="7000" dirty="0">
                <a:latin typeface="Calibri" panose="020F0502020204030204" pitchFamily="34" charset="0"/>
              </a:rPr>
              <a:t>na direktan ili indirektan način opisuje </a:t>
            </a:r>
            <a:r>
              <a:rPr lang="sr-Latn-BA" sz="7000" dirty="0" smtClean="0">
                <a:latin typeface="Calibri" panose="020F0502020204030204" pitchFamily="34" charset="0"/>
              </a:rPr>
              <a:t>djelatnost</a:t>
            </a:r>
          </a:p>
          <a:p>
            <a:pPr lvl="0"/>
            <a:r>
              <a:rPr lang="sr-Latn-BA" sz="7000" dirty="0" smtClean="0">
                <a:latin typeface="Calibri" panose="020F0502020204030204" pitchFamily="34" charset="0"/>
              </a:rPr>
              <a:t> da simbolično </a:t>
            </a:r>
            <a:r>
              <a:rPr lang="sr-Latn-BA" sz="7000" dirty="0">
                <a:latin typeface="Calibri" panose="020F0502020204030204" pitchFamily="34" charset="0"/>
              </a:rPr>
              <a:t>govori o osobinama </a:t>
            </a:r>
            <a:r>
              <a:rPr lang="sr-Latn-BA" sz="7000" dirty="0" smtClean="0">
                <a:latin typeface="Calibri" panose="020F0502020204030204" pitchFamily="34" charset="0"/>
              </a:rPr>
              <a:t>preduzeća</a:t>
            </a:r>
            <a:endParaRPr lang="en-US" sz="70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2136706"/>
            <a:ext cx="2001837" cy="1493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32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Logotip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3600"/>
            <a:ext cx="3197531" cy="3770503"/>
          </a:xfrm>
        </p:spPr>
        <p:txBody>
          <a:bodyPr/>
          <a:lstStyle/>
          <a:p>
            <a:pPr lvl="0"/>
            <a:r>
              <a:rPr lang="sr-Latn-BA" sz="2800" dirty="0">
                <a:latin typeface="Calibri" panose="020F0502020204030204" pitchFamily="34" charset="0"/>
              </a:rPr>
              <a:t>Vizuelni simbol koji, kao frontalna pojava ostaje memorisan u svijesti potrošača.</a:t>
            </a:r>
            <a:endParaRPr lang="en-US" sz="28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6449" y="4538694"/>
            <a:ext cx="3095625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465" y="1615631"/>
            <a:ext cx="2361595" cy="1258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284" y="3288411"/>
            <a:ext cx="2539956" cy="83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73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Zaštitna boja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sr-Latn-BA" sz="2800" dirty="0" smtClean="0">
                <a:latin typeface="Calibri" panose="020F0502020204030204" pitchFamily="34" charset="0"/>
              </a:rPr>
              <a:t>boje definisati numeričkim brojem iz kataloga boja a ne opisno.</a:t>
            </a:r>
            <a:endParaRPr lang="en-US" sz="28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41576"/>
            <a:ext cx="1911350" cy="1902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76800"/>
            <a:ext cx="1911350" cy="1267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7" b="23077"/>
          <a:stretch/>
        </p:blipFill>
        <p:spPr bwMode="auto">
          <a:xfrm>
            <a:off x="2515284" y="4425245"/>
            <a:ext cx="2624663" cy="90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2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b="1" dirty="0">
                <a:latin typeface="Calibri" panose="020F0502020204030204" pitchFamily="34" charset="0"/>
              </a:rPr>
              <a:t>Tipografija (font)</a:t>
            </a:r>
            <a:endParaRPr lang="sr-Latn-ME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1752600"/>
            <a:ext cx="3543984" cy="4151503"/>
          </a:xfrm>
        </p:spPr>
        <p:txBody>
          <a:bodyPr/>
          <a:lstStyle/>
          <a:p>
            <a:pPr lvl="0"/>
            <a:r>
              <a:rPr lang="sr-Latn-BA" sz="3200" dirty="0">
                <a:latin typeface="Calibri" panose="020F0502020204030204" pitchFamily="34" charset="0"/>
              </a:rPr>
              <a:t>poseban oblik slova </a:t>
            </a:r>
            <a:r>
              <a:rPr lang="sr-Latn-BA" sz="2800" dirty="0">
                <a:latin typeface="Calibri" panose="020F0502020204030204" pitchFamily="34" charset="0"/>
              </a:rPr>
              <a:t>kojima</a:t>
            </a:r>
            <a:r>
              <a:rPr lang="sr-Latn-BA" sz="3200" dirty="0">
                <a:latin typeface="Calibri" panose="020F0502020204030204" pitchFamily="34" charset="0"/>
              </a:rPr>
              <a:t> je ispisan slovni dio loga.</a:t>
            </a:r>
            <a:endParaRPr lang="en-US" sz="3200" dirty="0">
              <a:latin typeface="Calibri" panose="020F0502020204030204" pitchFamily="34" charset="0"/>
            </a:endParaRPr>
          </a:p>
          <a:p>
            <a:endParaRPr lang="sr-Latn-ME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905000"/>
            <a:ext cx="2571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1480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193" y="4191000"/>
            <a:ext cx="2847975" cy="144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905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Maskota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Latn-BA" sz="2800" dirty="0">
                <a:latin typeface="Calibri" panose="020F0502020204030204" pitchFamily="34" charset="0"/>
              </a:rPr>
              <a:t>stilizovan prikaz nekog lika koji služi kao sinonim za proizvod, a najčešće manifestaciju</a:t>
            </a:r>
            <a:endParaRPr lang="sr-Latn-ME" sz="2800" dirty="0">
              <a:latin typeface="Calibri" panose="020F050202020403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76400"/>
            <a:ext cx="2057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69" y="4267200"/>
            <a:ext cx="1991031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0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4400" b="1" dirty="0">
                <a:latin typeface="Calibri" panose="020F0502020204030204" pitchFamily="34" charset="0"/>
              </a:rPr>
              <a:t>Slogan</a:t>
            </a:r>
            <a:endParaRPr lang="sr-Latn-ME" sz="4400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1600200"/>
            <a:ext cx="3197531" cy="4303903"/>
          </a:xfrm>
        </p:spPr>
        <p:txBody>
          <a:bodyPr/>
          <a:lstStyle/>
          <a:p>
            <a:r>
              <a:rPr lang="sr-Latn-BA" sz="2800" dirty="0"/>
              <a:t>fraza kojom se prenosi poruka o pogodnostima i prednostima proizvoda.</a:t>
            </a:r>
            <a:endParaRPr lang="en-US" sz="2800" dirty="0"/>
          </a:p>
          <a:p>
            <a:endParaRPr lang="sr-Latn-ME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889760"/>
            <a:ext cx="21526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72000"/>
            <a:ext cx="3657600" cy="11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419600"/>
            <a:ext cx="1343234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16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291</TotalTime>
  <Words>175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VIZUELNI IDENTITET PREDUZEĆA</vt:lpstr>
      <vt:lpstr>Šta je vizuelni identitet?</vt:lpstr>
      <vt:lpstr>Elementi vizuelnog identiteta:</vt:lpstr>
      <vt:lpstr>Ime preduzeća</vt:lpstr>
      <vt:lpstr>Logotip</vt:lpstr>
      <vt:lpstr>Zaštitna boja</vt:lpstr>
      <vt:lpstr>Tipografija (font)</vt:lpstr>
      <vt:lpstr>Maskota</vt:lpstr>
      <vt:lpstr>Slogan</vt:lpstr>
      <vt:lpstr>Hvala na pažnji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VIZUELNI IDENTITET PREDUZEĆA</dc:title>
  <dc:creator>pedja</dc:creator>
  <cp:lastModifiedBy>bare</cp:lastModifiedBy>
  <cp:revision>30</cp:revision>
  <dcterms:created xsi:type="dcterms:W3CDTF">2017-02-20T18:54:04Z</dcterms:created>
  <dcterms:modified xsi:type="dcterms:W3CDTF">2017-11-02T12:30:20Z</dcterms:modified>
</cp:coreProperties>
</file>