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CAD54A4-B2A6-4AEB-BA5F-09329F068F26}" type="datetimeFigureOut">
              <a:rPr lang="en-US" smtClean="0"/>
              <a:pPr/>
              <a:t>03-Mar-2021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FFFF79-3F2C-40DB-8DAF-24B891CD9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OPERACIJE SA KORIJENIMA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VJEŽBANJE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20891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8.  </a:t>
            </a:r>
            <a:r>
              <a:rPr lang="en-US" sz="2400" b="1" dirty="0"/>
              <a:t>U</a:t>
            </a:r>
            <a:r>
              <a:rPr lang="sr-Latn-ME" sz="2400" b="1" dirty="0"/>
              <a:t>prostiti izraze: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67544" y="1340768"/>
          <a:ext cx="360040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291960" progId="Equation.3">
                  <p:embed/>
                </p:oleObj>
              </mc:Choice>
              <mc:Fallback>
                <p:oleObj name="Equation" r:id="rId2" imgW="1358640" imgH="291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40768"/>
                        <a:ext cx="360040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76672"/>
            <a:ext cx="856895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>
                <a:latin typeface="Times New Roman" pitchFamily="18" charset="0"/>
                <a:cs typeface="Times New Roman" pitchFamily="18" charset="0"/>
              </a:rPr>
              <a:t>1. Izračunati: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9552" y="1556792"/>
          <a:ext cx="2736304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1231560" progId="Equation.3">
                  <p:embed/>
                </p:oleObj>
              </mc:Choice>
              <mc:Fallback>
                <p:oleObj name="Equation" r:id="rId2" imgW="1231560" imgH="1231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556792"/>
                        <a:ext cx="2736304" cy="33843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49694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2.  </a:t>
            </a:r>
            <a:r>
              <a:rPr lang="en-US" sz="2400" b="1" dirty="0" err="1"/>
              <a:t>Djelimi;no</a:t>
            </a:r>
            <a:r>
              <a:rPr lang="en-US" sz="2400" b="1" dirty="0"/>
              <a:t> </a:t>
            </a:r>
            <a:r>
              <a:rPr lang="en-US" sz="2400" b="1" dirty="0" err="1"/>
              <a:t>korjenovati</a:t>
            </a:r>
            <a:r>
              <a:rPr lang="en-US" sz="2400" b="1" dirty="0"/>
              <a:t> </a:t>
            </a:r>
            <a:r>
              <a:rPr lang="en-US" sz="2400" b="1" dirty="0" err="1"/>
              <a:t>slede</a:t>
            </a:r>
            <a:r>
              <a:rPr lang="sr-Latn-ME" sz="2400" b="1" dirty="0"/>
              <a:t>će korijene: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55576" y="1412776"/>
          <a:ext cx="2088232" cy="439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917360" progId="Equation.3">
                  <p:embed/>
                </p:oleObj>
              </mc:Choice>
              <mc:Fallback>
                <p:oleObj name="Equation" r:id="rId2" imgW="736560" imgH="1917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412776"/>
                        <a:ext cx="2088232" cy="439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20891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3.  </a:t>
            </a:r>
            <a:r>
              <a:rPr lang="en-US" sz="2400" b="1" dirty="0"/>
              <a:t>U</a:t>
            </a:r>
            <a:r>
              <a:rPr lang="sr-Latn-ME" sz="2400" b="1" dirty="0"/>
              <a:t>prostiti izraze: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11560" y="1268760"/>
          <a:ext cx="468052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760" imgH="241200" progId="Equation.3">
                  <p:embed/>
                </p:oleObj>
              </mc:Choice>
              <mc:Fallback>
                <p:oleObj name="Equation" r:id="rId2" imgW="19047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268760"/>
                        <a:ext cx="468052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67544" y="404664"/>
          <a:ext cx="547260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080" imgH="241200" progId="Equation.3">
                  <p:embed/>
                </p:oleObj>
              </mc:Choice>
              <mc:Fallback>
                <p:oleObj name="Equation" r:id="rId2" imgW="198108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4664"/>
                        <a:ext cx="5472608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24936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5.  </a:t>
            </a:r>
            <a:r>
              <a:rPr lang="en-US" sz="2400" b="1" dirty="0"/>
              <a:t>S</a:t>
            </a:r>
            <a:r>
              <a:rPr lang="sr-Latn-ME" sz="2400" b="1" dirty="0"/>
              <a:t>kratiti razlomke: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9552" y="1412776"/>
          <a:ext cx="2448272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1600200" progId="Equation.3">
                  <p:embed/>
                </p:oleObj>
              </mc:Choice>
              <mc:Fallback>
                <p:oleObj name="Equation" r:id="rId2" imgW="1079280" imgH="1600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412776"/>
                        <a:ext cx="2448272" cy="39604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712968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6.  </a:t>
            </a:r>
            <a:r>
              <a:rPr lang="en-US" sz="2400" b="1" dirty="0"/>
              <a:t>Z</a:t>
            </a:r>
            <a:r>
              <a:rPr lang="sr-Latn-ME" sz="2400" b="1" dirty="0"/>
              <a:t>apisati u obliku korijena sa istim korjenim izložiocima sl.korijene: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27584" y="2060848"/>
          <a:ext cx="2232025" cy="285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1193760" progId="Equation.3">
                  <p:embed/>
                </p:oleObj>
              </mc:Choice>
              <mc:Fallback>
                <p:oleObj name="Equation" r:id="rId2" imgW="863280" imgH="1193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060848"/>
                        <a:ext cx="2232025" cy="28510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28092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Latn-ME" sz="2400" b="1" dirty="0"/>
              <a:t>7.  </a:t>
            </a:r>
            <a:r>
              <a:rPr lang="en-US" sz="2400" b="1" dirty="0"/>
              <a:t>U</a:t>
            </a:r>
            <a:r>
              <a:rPr lang="sr-Latn-ME" sz="2400" b="1" dirty="0"/>
              <a:t>prostiti izraze:</a:t>
            </a:r>
            <a:endParaRPr lang="en-US" sz="24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27584" y="1916832"/>
          <a:ext cx="3168352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1231560" progId="Equation.3">
                  <p:embed/>
                </p:oleObj>
              </mc:Choice>
              <mc:Fallback>
                <p:oleObj name="Equation" r:id="rId2" imgW="1180800" imgH="1231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916832"/>
                        <a:ext cx="3168352" cy="2664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23528" y="476672"/>
          <a:ext cx="374441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279360" progId="Equation.3">
                  <p:embed/>
                </p:oleObj>
              </mc:Choice>
              <mc:Fallback>
                <p:oleObj name="Equation" r:id="rId2" imgW="1168200" imgH="279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6672"/>
                        <a:ext cx="3744416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57</Words>
  <Application>Microsoft Office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Bookman Old Style</vt:lpstr>
      <vt:lpstr>Gill Sans MT</vt:lpstr>
      <vt:lpstr>Times New Roman</vt:lpstr>
      <vt:lpstr>Wingdings</vt:lpstr>
      <vt:lpstr>Wingdings 3</vt:lpstr>
      <vt:lpstr>Origin</vt:lpstr>
      <vt:lpstr>Equation</vt:lpstr>
      <vt:lpstr>OPERACIJE SA KORIJENIMA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OPERACIJE SA KORIJENIMA</dc:title>
  <dc:creator>owner</dc:creator>
  <cp:lastModifiedBy>Scekic Jelena</cp:lastModifiedBy>
  <cp:revision>4</cp:revision>
  <dcterms:created xsi:type="dcterms:W3CDTF">2012-09-22T13:53:57Z</dcterms:created>
  <dcterms:modified xsi:type="dcterms:W3CDTF">2021-03-03T20:45:43Z</dcterms:modified>
</cp:coreProperties>
</file>