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EE45C5-4B09-4132-A24B-A5C9163A9DCF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C2CF7F-245F-404F-9CF9-5A7A0DF1DB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6. get well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4889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428604"/>
            <a:ext cx="8143900" cy="6429396"/>
          </a:xfrm>
        </p:spPr>
        <p:txBody>
          <a:bodyPr/>
          <a:lstStyle/>
          <a:p>
            <a:r>
              <a:rPr lang="en-US" sz="2000" dirty="0" smtClean="0"/>
              <a:t>To insure – to protect yourself  against risk by regularly paying a special company that will provide money if you are injured (</a:t>
            </a:r>
            <a:r>
              <a:rPr lang="en-US" sz="2000" dirty="0" err="1" smtClean="0"/>
              <a:t>osigurati</a:t>
            </a:r>
            <a:r>
              <a:rPr lang="en-US" sz="2000" dirty="0" smtClean="0"/>
              <a:t> se)</a:t>
            </a:r>
          </a:p>
          <a:p>
            <a:r>
              <a:rPr lang="en-US" sz="2000" dirty="0" smtClean="0"/>
              <a:t>Sprain - </a:t>
            </a:r>
            <a:r>
              <a:rPr lang="en-US" sz="2000" dirty="0" smtClean="0"/>
              <a:t>to </a:t>
            </a:r>
            <a:r>
              <a:rPr lang="en-US" sz="2000" dirty="0" smtClean="0"/>
              <a:t>cause</a:t>
            </a:r>
            <a:r>
              <a:rPr lang="en-US" sz="2000" dirty="0" smtClean="0"/>
              <a:t> an injury to </a:t>
            </a:r>
            <a:r>
              <a:rPr lang="en-US" sz="2000" dirty="0" smtClean="0"/>
              <a:t>a joint</a:t>
            </a:r>
            <a:r>
              <a:rPr lang="en-US" sz="2000" dirty="0" smtClean="0"/>
              <a:t> </a:t>
            </a:r>
            <a:r>
              <a:rPr lang="en-US" sz="2000" dirty="0" smtClean="0"/>
              <a:t>(a</a:t>
            </a:r>
            <a:r>
              <a:rPr lang="en-US" sz="2000" dirty="0" smtClean="0"/>
              <a:t> place where two </a:t>
            </a:r>
            <a:r>
              <a:rPr lang="en-US" sz="2000" dirty="0" smtClean="0"/>
              <a:t>bones are connected)</a:t>
            </a:r>
            <a:r>
              <a:rPr lang="en-US" sz="2000" dirty="0" smtClean="0"/>
              <a:t> by a </a:t>
            </a:r>
            <a:r>
              <a:rPr lang="en-US" sz="2000" dirty="0" smtClean="0"/>
              <a:t>sudden</a:t>
            </a:r>
            <a:r>
              <a:rPr lang="en-US" sz="2000" dirty="0" smtClean="0"/>
              <a:t> </a:t>
            </a:r>
            <a:r>
              <a:rPr lang="en-US" sz="2000" dirty="0" smtClean="0"/>
              <a:t>movement. (</a:t>
            </a:r>
            <a:r>
              <a:rPr lang="en-US" sz="2000" dirty="0" err="1" smtClean="0"/>
              <a:t>uganuti</a:t>
            </a:r>
            <a:r>
              <a:rPr lang="en-US" sz="2000" dirty="0" smtClean="0"/>
              <a:t>, </a:t>
            </a:r>
            <a:r>
              <a:rPr lang="en-US" sz="2000" dirty="0" err="1" smtClean="0"/>
              <a:t>uganu</a:t>
            </a:r>
            <a:r>
              <a:rPr lang="sr-Latn-ME" sz="2000" dirty="0" smtClean="0"/>
              <a:t>će</a:t>
            </a:r>
            <a:r>
              <a:rPr lang="en-US" sz="2000" dirty="0" smtClean="0"/>
              <a:t>)</a:t>
            </a:r>
            <a:endParaRPr lang="sr-Latn-ME" sz="2000" dirty="0" smtClean="0"/>
          </a:p>
          <a:p>
            <a:r>
              <a:rPr lang="en-US" sz="2000" dirty="0" smtClean="0"/>
              <a:t>C</a:t>
            </a:r>
            <a:r>
              <a:rPr lang="sr-Latn-ME" sz="2000" dirty="0" smtClean="0"/>
              <a:t>ut – </a:t>
            </a:r>
            <a:r>
              <a:rPr lang="en-US" sz="2000" dirty="0" smtClean="0"/>
              <a:t>to break the surface of </a:t>
            </a:r>
            <a:r>
              <a:rPr lang="en-US" sz="2000" dirty="0" smtClean="0"/>
              <a:t>something</a:t>
            </a:r>
            <a:r>
              <a:rPr lang="sr-Latn-ME" sz="2000" dirty="0" smtClean="0"/>
              <a:t>  using a sharp tool</a:t>
            </a:r>
          </a:p>
          <a:p>
            <a:r>
              <a:rPr lang="en-US" sz="2000" dirty="0" smtClean="0"/>
              <a:t>B</a:t>
            </a:r>
            <a:r>
              <a:rPr lang="sr-Latn-ME" sz="2000" dirty="0" smtClean="0"/>
              <a:t>ruise (as noun) – an injury where the skin is darker in colour, often as a result of being hit by something (modrica); (as verb) – to develop a bruise (dobiti modricu)</a:t>
            </a:r>
          </a:p>
          <a:p>
            <a:r>
              <a:rPr lang="en-US" sz="2000" dirty="0" smtClean="0"/>
              <a:t>S</a:t>
            </a:r>
            <a:r>
              <a:rPr lang="sr-Latn-ME" sz="2000" dirty="0" smtClean="0"/>
              <a:t>cratch ( as verb) - to damage a surface of your skin slightly with or on something sharp or rough (ogrebati se); (as noun) – a mark made by scratching (ogrebotina)</a:t>
            </a:r>
          </a:p>
          <a:p>
            <a:r>
              <a:rPr lang="sr-Latn-ME" sz="2000" dirty="0" smtClean="0"/>
              <a:t>Burn – injury caused by fire of extreme heat, or to cause this to happen (noun – opekotina; verb – opeći se)</a:t>
            </a:r>
          </a:p>
          <a:p>
            <a:r>
              <a:rPr lang="sr-Latn-ME" sz="2000" dirty="0" smtClean="0"/>
              <a:t>Dislocate – to force a bone suddenly out of it’s correct position (iščašiti)</a:t>
            </a:r>
          </a:p>
          <a:p>
            <a:pPr>
              <a:buNone/>
            </a:pPr>
            <a:endParaRPr lang="sr-Latn-ME" sz="2000" dirty="0" smtClean="0"/>
          </a:p>
          <a:p>
            <a:endParaRPr lang="sr-Latn-ME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43971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Parts of the body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571480"/>
            <a:ext cx="6397752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43971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Word families - injuries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1" y="1214422"/>
            <a:ext cx="7754475" cy="424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Body idioms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214554"/>
            <a:ext cx="8296677" cy="2379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</TotalTime>
  <Words>44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6. get well</vt:lpstr>
      <vt:lpstr>Vocabulary</vt:lpstr>
      <vt:lpstr>Parts of the body</vt:lpstr>
      <vt:lpstr>Word families - injuries</vt:lpstr>
      <vt:lpstr>Body idioms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get well</dc:title>
  <dc:creator>Dell</dc:creator>
  <cp:lastModifiedBy>Dell</cp:lastModifiedBy>
  <cp:revision>7</cp:revision>
  <dcterms:created xsi:type="dcterms:W3CDTF">2020-11-23T15:27:31Z</dcterms:created>
  <dcterms:modified xsi:type="dcterms:W3CDTF">2020-11-23T16:29:59Z</dcterms:modified>
</cp:coreProperties>
</file>