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315" r:id="rId4"/>
    <p:sldId id="316" r:id="rId5"/>
    <p:sldId id="292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630"/>
    <a:srgbClr val="00A0A8"/>
    <a:srgbClr val="F0EEF0"/>
    <a:srgbClr val="FFC730"/>
    <a:srgbClr val="52CBBE"/>
    <a:srgbClr val="FF5969"/>
    <a:srgbClr val="92D050"/>
    <a:srgbClr val="5D7373"/>
    <a:srgbClr val="52CDC0"/>
    <a:srgbClr val="FEC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chemeClr val="bg2">
              <a:lumMod val="2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8306" b="7720"/>
          <a:stretch/>
        </p:blipFill>
        <p:spPr>
          <a:xfrm>
            <a:off x="2387659" y="-2"/>
            <a:ext cx="9781930" cy="6858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745040" y="5898502"/>
            <a:ext cx="21380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 </a:t>
            </a:r>
          </a:p>
          <a:p>
            <a:pPr algn="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206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8928" y="1285621"/>
            <a:ext cx="1733735" cy="1825955"/>
          </a:xfrm>
          <a:prstGeom prst="rect">
            <a:avLst/>
          </a:prstGeom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4997311" y="3221757"/>
            <a:ext cx="6692466" cy="17487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5500" dirty="0" smtClean="0">
                <a:solidFill>
                  <a:srgbClr val="0070C0"/>
                </a:solidFill>
                <a:latin typeface="Impact" panose="020B0806030902050204" pitchFamily="34" charset="0"/>
              </a:rPr>
              <a:t>FORMATIRANJE SEKCIJA U WORDU</a:t>
            </a:r>
            <a:endParaRPr lang="en-US" sz="55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senior-front-end -developer-openings -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557" y="366343"/>
            <a:ext cx="3712220" cy="233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52482" y="2702859"/>
            <a:ext cx="849854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izuzetno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važan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razbijanje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važan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ljudima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čita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sastoji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naš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One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isključivo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mogli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ponaša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1581" y="2533582"/>
            <a:ext cx="8509443" cy="24314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sr-Latn-M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zamisliti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razbijamo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dokumenata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Npr,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promijeniti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orjentaciju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vodoravni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cijeli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prebaciti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vodoravni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prikaz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60167" y="2502804"/>
            <a:ext cx="8543109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endParaRPr lang="sr-Latn-ME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dodajemo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„Layout“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obradili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„Page Setup“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„Breaks“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krije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sadržavati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slučaja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slučaja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Bitno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zapamtiti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ograničeni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56856" b="71507"/>
          <a:stretch/>
        </p:blipFill>
        <p:spPr>
          <a:xfrm>
            <a:off x="2864569" y="366343"/>
            <a:ext cx="5613587" cy="2084294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8046632">
            <a:off x="3761273" y="1961999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9885379">
            <a:off x="5702122" y="445561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5617156">
            <a:off x="5250833" y="1302928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024819" y="638483"/>
            <a:ext cx="8674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„Page Breaks“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upoznali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novitet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„Section Breaks“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Četiri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ponuđene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ME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59956" b="23713"/>
          <a:stretch/>
        </p:blipFill>
        <p:spPr>
          <a:xfrm>
            <a:off x="3024819" y="1763258"/>
            <a:ext cx="4505534" cy="4825800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21064380">
            <a:off x="4202622" y="4115313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93958" y="3030174"/>
            <a:ext cx="38413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Page</a:t>
            </a:r>
            <a:r>
              <a:rPr lang="sr-Latn-M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uzrokovati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kreiranje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sljedeće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kursor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odaberemo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treća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najčešće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93958" y="3030174"/>
            <a:ext cx="3841376" cy="292608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</a:t>
            </a:r>
            <a:r>
              <a:rPr lang="sr-Latn-M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To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npr.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odlomka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unutar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ME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34910" y="2998217"/>
            <a:ext cx="3874993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 Page</a:t>
            </a:r>
            <a:r>
              <a:rPr lang="sr-Latn-M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 Page</a:t>
            </a:r>
            <a:r>
              <a:rPr lang="sr-Latn-M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parnoj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neparnoj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Upalimo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skrivene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simbole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formatiranje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(„Home“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„Paragraph“),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vidjeti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 rot="10800000">
            <a:off x="6025884" y="4275489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10800000">
            <a:off x="6025884" y="4777513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10800000">
            <a:off x="6055500" y="5276485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10800000">
            <a:off x="6056691" y="5720617"/>
            <a:ext cx="645459" cy="32035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54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326831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709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042" y="0"/>
            <a:ext cx="8871737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25587" y="1423851"/>
            <a:ext cx="88078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sekciju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podijeljen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logičke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cjeline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sr-Latn-ME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odabrati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prekida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vodoravni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položaj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„Layout“ pa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„Orientation“).</a:t>
            </a:r>
          </a:p>
          <a:p>
            <a:pPr algn="just"/>
            <a:endParaRPr lang="sr-Latn-ME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često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koristiti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numeracije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dokumenata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naslovnu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stranicu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brojevima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sadržaja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ići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numeri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1,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arapskim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brojevima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Bez 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</a:t>
            </a:r>
            <a:r>
              <a:rPr lang="sr-Latn-ME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sekcija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moguće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l-PL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362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2229" y="2377439"/>
            <a:ext cx="9300754" cy="14157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sr-Latn-ME" sz="8600" dirty="0" smtClean="0">
                <a:solidFill>
                  <a:srgbClr val="0070C0"/>
                </a:solidFill>
                <a:latin typeface="Impact" panose="020B0806030902050204" pitchFamily="34" charset="0"/>
              </a:rPr>
              <a:t>HVALA NA PAŽNJI !</a:t>
            </a:r>
            <a:endParaRPr lang="en-US" sz="8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26029</TotalTime>
  <Words>450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Impact</vt:lpstr>
      <vt:lpstr>Times New Roman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182</cp:revision>
  <dcterms:created xsi:type="dcterms:W3CDTF">2017-01-05T13:17:27Z</dcterms:created>
  <dcterms:modified xsi:type="dcterms:W3CDTF">2020-12-13T20:50:50Z</dcterms:modified>
</cp:coreProperties>
</file>