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Elementarne funkcije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E641E-7D0C-488D-A749-B54ADDCB2F17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20FB8-D9A6-4E75-A468-01C3F84644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640498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Elementarne funkcije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CBB58-B07A-4EEA-B1A6-FB8E17238BEC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CA4B6-CDC5-48AB-A57B-39E78D71CA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596477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Elementarne funkcije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749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973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490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009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343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493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029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53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1508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734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36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295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433EBA9-AE3F-49A0-BE1F-7E45641FB5AF}" type="datetimeFigureOut">
              <a:rPr lang="en-US" smtClean="0"/>
              <a:pPr/>
              <a:t>23/09/2020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C074AE4-F4DF-41EF-839F-4D358FDC9C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849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800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/>
              <a:t>Elementarne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funkcije</a:t>
            </a:r>
            <a:r>
              <a:rPr lang="en-US" sz="9600" b="1" dirty="0" smtClean="0"/>
              <a:t> 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xmlns="" val="32755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111" r="30972" b="6386"/>
          <a:stretch/>
        </p:blipFill>
        <p:spPr bwMode="auto">
          <a:xfrm>
            <a:off x="253480" y="607260"/>
            <a:ext cx="7115903" cy="54035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9027" t="9253" r="38473" b="3936"/>
          <a:stretch/>
        </p:blipFill>
        <p:spPr bwMode="auto">
          <a:xfrm>
            <a:off x="5264634" y="386029"/>
            <a:ext cx="6927366" cy="58460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10569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t="9253" r="-695" b="13189"/>
          <a:stretch/>
        </p:blipFill>
        <p:spPr bwMode="auto">
          <a:xfrm>
            <a:off x="476762" y="2142025"/>
            <a:ext cx="11388589" cy="4476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1009" y="647114"/>
            <a:ext cx="5922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4000" dirty="0" smtClean="0"/>
              <a:t>4. Trigonometrijske funkcije</a:t>
            </a:r>
            <a:endParaRPr lang="en-US" sz="4000" dirty="0"/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95755" y="2827606"/>
            <a:ext cx="1833131" cy="584775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effectLst>
            <a:outerShdw blurRad="50800" dist="50800" dir="5400000" algn="ctr" rotWithShape="0">
              <a:srgbClr val="92D050"/>
            </a:outerShdw>
          </a:effectLst>
        </p:spPr>
        <p:txBody>
          <a:bodyPr/>
          <a:lstStyle/>
          <a:p>
            <a:r>
              <a:rPr lang="en-US">
                <a:solidFill>
                  <a:srgbClr val="00B050"/>
                </a:solidFill>
              </a:rPr>
              <a:t> </a:t>
            </a: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118252" y="5361576"/>
            <a:ext cx="1874809" cy="584775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  <a:effectLst>
            <a:outerShdw blurRad="50800" dist="50800" dir="5400000" algn="ctr" rotWithShape="0">
              <a:srgbClr val="002060"/>
            </a:outerShdw>
          </a:effectLst>
        </p:spPr>
        <p:txBody>
          <a:bodyPr/>
          <a:lstStyle/>
          <a:p>
            <a:r>
              <a:rPr lang="en-US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8058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3472" t="2449" r="35556" b="-689"/>
          <a:stretch/>
        </p:blipFill>
        <p:spPr bwMode="auto">
          <a:xfrm>
            <a:off x="338870" y="1168865"/>
            <a:ext cx="5284515" cy="5198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5417" t="816" r="39167" b="2304"/>
          <a:stretch/>
        </p:blipFill>
        <p:spPr bwMode="auto">
          <a:xfrm>
            <a:off x="6191484" y="1168865"/>
            <a:ext cx="5745246" cy="5126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969476" y="584089"/>
                <a:ext cx="16920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𝑡𝑔𝑥</m:t>
                      </m:r>
                    </m:oMath>
                  </m:oMathPara>
                </a14:m>
                <a:endParaRPr lang="en-US" sz="32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476" y="584089"/>
                <a:ext cx="1692066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7962314" y="584090"/>
                <a:ext cx="18812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𝑐𝑡𝑔𝑥</m:t>
                      </m:r>
                    </m:oMath>
                  </m:oMathPara>
                </a14:m>
                <a:endParaRPr lang="en-US" sz="3200" dirty="0">
                  <a:solidFill>
                    <a:srgbClr val="7030A0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314" y="584090"/>
                <a:ext cx="1881221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511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805" t="15785" r="50278" b="9651"/>
          <a:stretch/>
        </p:blipFill>
        <p:spPr bwMode="auto">
          <a:xfrm>
            <a:off x="4652521" y="224936"/>
            <a:ext cx="7280860" cy="64559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745588"/>
            <a:ext cx="801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/>
              <a:t>5. Arkus funkcije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7348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78" t="8165" r="16667" b="19448"/>
          <a:stretch/>
        </p:blipFill>
        <p:spPr bwMode="auto">
          <a:xfrm>
            <a:off x="196948" y="562869"/>
            <a:ext cx="11741885" cy="59192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73098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719" y="1255594"/>
            <a:ext cx="95670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Elementarne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funkcije</a:t>
            </a:r>
            <a:r>
              <a:rPr lang="en-US" sz="2400" dirty="0" smtClean="0"/>
              <a:t> </a:t>
            </a:r>
            <a:r>
              <a:rPr lang="en-US" sz="2400" dirty="0" err="1" smtClean="0"/>
              <a:t>su</a:t>
            </a:r>
            <a:r>
              <a:rPr lang="sr-Latn-ME" sz="2400" dirty="0" smtClean="0"/>
              <a:t> funkcije koje se dobijaju primjenom konačnog broja puta algebarskih operacija (sabiranje, oduzimanje, množenje, dijeljenje, stepenovanje, slaganje-kompozicija funkcija) na osnovne elementarne funkcije</a:t>
            </a:r>
            <a:r>
              <a:rPr lang="en-US" sz="2400" dirty="0" smtClean="0"/>
              <a:t>:</a:t>
            </a:r>
            <a:r>
              <a:rPr lang="sr-Latn-ME" sz="2400" dirty="0" smtClean="0"/>
              <a:t> </a:t>
            </a:r>
          </a:p>
          <a:p>
            <a:endParaRPr lang="sr-Latn-M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sr-Latn-ME" sz="2400" dirty="0" smtClean="0"/>
              <a:t>stepene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e</a:t>
            </a:r>
            <a:r>
              <a:rPr lang="sr-Latn-ME" sz="2400" dirty="0" smtClean="0"/>
              <a:t>ksponencijalne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l</a:t>
            </a:r>
            <a:r>
              <a:rPr lang="sr-Latn-ME" sz="2400" dirty="0" smtClean="0"/>
              <a:t>ogaritamske funkcije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t</a:t>
            </a:r>
            <a:r>
              <a:rPr lang="sr-Latn-ME" sz="2400" dirty="0" smtClean="0"/>
              <a:t>rigonometrijske funkcije </a:t>
            </a:r>
          </a:p>
          <a:p>
            <a:pPr marL="457200" indent="-457200">
              <a:buFont typeface="+mj-lt"/>
              <a:buAutoNum type="arabicPeriod"/>
            </a:pPr>
            <a:r>
              <a:rPr lang="sr-Latn-ME" sz="2400" dirty="0"/>
              <a:t>i</a:t>
            </a:r>
            <a:r>
              <a:rPr lang="sr-Latn-ME" sz="2400" dirty="0" smtClean="0"/>
              <a:t>nverzne trigonometrijske (arkus) funkcije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9656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6867" y="337361"/>
            <a:ext cx="44101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400" dirty="0" smtClean="0"/>
              <a:t>1.Stepene funkcije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516867" y="1524716"/>
            <a:ext cx="3126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3200" dirty="0" smtClean="0"/>
              <a:t>Linearna funkcija: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516867" y="1942630"/>
                <a:ext cx="511697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sr-Latn-ME" sz="3200" dirty="0" smtClean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67" y="1942630"/>
                <a:ext cx="5116978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3"/>
          <a:srcRect l="4028" t="2176" r="43889" b="-1778"/>
          <a:stretch/>
        </p:blipFill>
        <p:spPr bwMode="auto">
          <a:xfrm>
            <a:off x="5661190" y="1426617"/>
            <a:ext cx="4680000" cy="46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75957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0833" t="971" r="25000" b="-713"/>
          <a:stretch/>
        </p:blipFill>
        <p:spPr bwMode="auto">
          <a:xfrm>
            <a:off x="1855909" y="1243631"/>
            <a:ext cx="7917364" cy="52784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996287" y="504967"/>
                <a:ext cx="5348772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sr-Latn-ME" sz="320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287" y="504967"/>
                <a:ext cx="5348772" cy="8617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032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7223" r="40000" b="12735"/>
          <a:stretch/>
        </p:blipFill>
        <p:spPr bwMode="auto">
          <a:xfrm>
            <a:off x="2162028" y="1007856"/>
            <a:ext cx="7115229" cy="57485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750627" y="423081"/>
                <a:ext cx="80176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3200" dirty="0" smtClean="0"/>
                  <a:t>Stepena funkcija: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𝑝𝑎𝑟𝑎𝑛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𝑏𝑟𝑜𝑗</m:t>
                    </m:r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27" y="423081"/>
                <a:ext cx="8017644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901" t="-14583" r="-2129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54596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0139" t="-853" r="33889"/>
          <a:stretch/>
        </p:blipFill>
        <p:spPr bwMode="auto">
          <a:xfrm>
            <a:off x="5799771" y="0"/>
            <a:ext cx="6197800" cy="6643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1012819" y="726218"/>
                <a:ext cx="4539512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3200" dirty="0" smtClean="0"/>
                  <a:t>Stepena funkcija: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sr-Latn-ME" sz="3200" b="0" i="1" dirty="0" smtClean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𝑛𝑒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𝑝𝑎𝑟𝑎𝑛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19" y="726218"/>
                <a:ext cx="4539512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3356" t="-7345" r="-2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2790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6388" t="1" r="43195" b="-3183"/>
          <a:stretch/>
        </p:blipFill>
        <p:spPr bwMode="auto">
          <a:xfrm>
            <a:off x="4262438" y="1696433"/>
            <a:ext cx="3457575" cy="3457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10278" t="-284" r="29444" b="1"/>
          <a:stretch/>
        </p:blipFill>
        <p:spPr bwMode="auto">
          <a:xfrm>
            <a:off x="2508443" y="1122847"/>
            <a:ext cx="6965563" cy="56623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420837" y="422031"/>
                <a:ext cx="74621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3200" dirty="0" smtClean="0"/>
                  <a:t>Kvadratna funkcija: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837" y="422031"/>
                <a:ext cx="7462107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2042" t="-14583" r="-3268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890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4445" r="24306" b="2217"/>
          <a:stretch/>
        </p:blipFill>
        <p:spPr bwMode="auto">
          <a:xfrm>
            <a:off x="2335749" y="876658"/>
            <a:ext cx="7667583" cy="59813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6603" y="464234"/>
            <a:ext cx="4757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3200" dirty="0" smtClean="0"/>
              <a:t>2. Eksponencijalne funkcije</a:t>
            </a:r>
            <a:r>
              <a:rPr lang="sr-Latn-ME" sz="2400" dirty="0" smtClean="0"/>
              <a:t>: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7976381" y="3512878"/>
                <a:ext cx="25973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381" y="3512878"/>
                <a:ext cx="2597314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956603" y="2135344"/>
                <a:ext cx="31690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 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3" y="2135344"/>
                <a:ext cx="3169009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57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0278" r="27361" b="399"/>
          <a:stretch/>
        </p:blipFill>
        <p:spPr bwMode="auto">
          <a:xfrm>
            <a:off x="249015" y="1132457"/>
            <a:ext cx="5877517" cy="4790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/>
          <a:srcRect l="8889" t="3538" r="29165" b="5298"/>
          <a:stretch/>
        </p:blipFill>
        <p:spPr bwMode="auto">
          <a:xfrm>
            <a:off x="6126532" y="1132457"/>
            <a:ext cx="5838403" cy="4823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7791" y="422031"/>
            <a:ext cx="5978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200" dirty="0" smtClean="0"/>
              <a:t>3. Logaritamske funkcije:</a:t>
            </a:r>
            <a:endParaRPr lang="en-US" sz="32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1519311" y="1631852"/>
                <a:ext cx="2540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311" y="1631852"/>
                <a:ext cx="254095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8381456" y="1910636"/>
                <a:ext cx="31126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ME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ME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, 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456" y="1910636"/>
                <a:ext cx="3112647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273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359</TotalTime>
  <Words>73</Words>
  <Application>Microsoft Office PowerPoint</Application>
  <PresentationFormat>Custom</PresentationFormat>
  <Paragraphs>28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Wood Type</vt:lpstr>
      <vt:lpstr>Elementarne funkcije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Elementarne funkcije </dc:title>
  <dc:creator>Korisnik</dc:creator>
  <cp:lastModifiedBy>Petar</cp:lastModifiedBy>
  <cp:revision>18</cp:revision>
  <dcterms:created xsi:type="dcterms:W3CDTF">2018-09-11T16:05:58Z</dcterms:created>
  <dcterms:modified xsi:type="dcterms:W3CDTF">2020-09-23T17:24:43Z</dcterms:modified>
</cp:coreProperties>
</file>