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6858000" cy="9144000"/>
  <p:embeddedFontLst>
    <p:embeddedFont>
      <p:font typeface="Bryndan Write" panose="020B0604020202020204" charset="0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5" d="100"/>
          <a:sy n="55" d="100"/>
        </p:scale>
        <p:origin x="216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3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Elvira\Downloads\Listening%20review.m4a" TargetMode="Externa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20.png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824712" y="2467700"/>
            <a:ext cx="10638577" cy="4038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000"/>
              </a:lnSpc>
            </a:pPr>
            <a:r>
              <a:rPr lang="en-US" sz="15000">
                <a:solidFill>
                  <a:srgbClr val="2F2325"/>
                </a:solidFill>
                <a:latin typeface="Jingleberry Bold"/>
              </a:rPr>
              <a:t>ENGLISH CLASS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224320" y="2022206"/>
            <a:ext cx="1286740" cy="185142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6245677" y="836088"/>
            <a:ext cx="2452500" cy="118611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6042975" y="1278865"/>
            <a:ext cx="1931705" cy="103346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4998685" y="8752174"/>
            <a:ext cx="2260615" cy="77991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174547" y="9353550"/>
            <a:ext cx="1096881" cy="129808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722988" y="714012"/>
            <a:ext cx="1773331" cy="213012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6017775" y="5143500"/>
            <a:ext cx="2483050" cy="314808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>
          <a:xfrm>
            <a:off x="898988" y="6417771"/>
            <a:ext cx="3035619" cy="337760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147386" y="1028700"/>
            <a:ext cx="13993227" cy="1579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1440"/>
              </a:lnSpc>
            </a:pPr>
            <a:r>
              <a:rPr lang="en-US" sz="10400">
                <a:solidFill>
                  <a:srgbClr val="F4969C"/>
                </a:solidFill>
                <a:latin typeface="Jingleberry"/>
              </a:rPr>
              <a:t>Thank YOu :)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9688095" y="3822127"/>
            <a:ext cx="700525" cy="60372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9688095" y="5800066"/>
            <a:ext cx="700525" cy="60372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9688095" y="7778004"/>
            <a:ext cx="700525" cy="60372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028700" y="3602730"/>
            <a:ext cx="6374106" cy="565557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2449272" y="4562275"/>
            <a:ext cx="3098714" cy="345742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 rot="-648928">
            <a:off x="13171913" y="7626476"/>
            <a:ext cx="4488501" cy="207032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 rot="1613748">
            <a:off x="12885256" y="3376755"/>
            <a:ext cx="2412986" cy="305925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23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10247" y="1518527"/>
            <a:ext cx="9278399" cy="10021178"/>
            <a:chOff x="0" y="0"/>
            <a:chExt cx="12371198" cy="13361571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>
            <a:xfrm>
              <a:off x="1367173" y="0"/>
              <a:ext cx="4959107" cy="7863914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>
            <a:xfrm>
              <a:off x="0" y="5803893"/>
              <a:ext cx="12371198" cy="7557677"/>
            </a:xfrm>
            <a:prstGeom prst="rect">
              <a:avLst/>
            </a:prstGeom>
          </p:spPr>
        </p:pic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216302" y="1749105"/>
            <a:ext cx="626962" cy="106264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870995" y="2280429"/>
            <a:ext cx="392423" cy="66512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 rot="-10800000">
            <a:off x="16831145" y="6344003"/>
            <a:ext cx="945381" cy="90756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6224264" y="2945553"/>
            <a:ext cx="11327356" cy="3583563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6736811" y="3661997"/>
            <a:ext cx="9921261" cy="1579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1440"/>
              </a:lnSpc>
            </a:pPr>
            <a:r>
              <a:rPr lang="en-US" sz="10400" u="none">
                <a:solidFill>
                  <a:srgbClr val="2F2325"/>
                </a:solidFill>
                <a:latin typeface="Jingleberry"/>
              </a:rPr>
              <a:t>Welcome, students!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 rot="-3801814">
            <a:off x="14363700" y="-401560"/>
            <a:ext cx="1096881" cy="129808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768151" y="9691852"/>
            <a:ext cx="5668080" cy="119029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>
          <a:xfrm>
            <a:off x="12297783" y="9258300"/>
            <a:ext cx="964135" cy="7222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23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028700" y="9370833"/>
            <a:ext cx="5668080" cy="119029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361668">
            <a:off x="14066625" y="7485583"/>
            <a:ext cx="3108840" cy="176038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736861" y="9135683"/>
            <a:ext cx="1181119" cy="4703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5431681" y="1052006"/>
            <a:ext cx="834426" cy="141428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6266106" y="2227883"/>
            <a:ext cx="388905" cy="65916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 rot="-1125460">
            <a:off x="1362841" y="1193487"/>
            <a:ext cx="1406533" cy="2310526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3824712" y="2330403"/>
            <a:ext cx="10638577" cy="594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000"/>
              </a:lnSpc>
            </a:pPr>
            <a:r>
              <a:rPr lang="en-US" sz="15000" dirty="0">
                <a:solidFill>
                  <a:srgbClr val="A4EBE1"/>
                </a:solidFill>
                <a:latin typeface="Jingleberry Bold"/>
              </a:rPr>
              <a:t>LESSON FOR THE DAY</a:t>
            </a:r>
          </a:p>
          <a:p>
            <a:pPr algn="ctr">
              <a:lnSpc>
                <a:spcPts val="15000"/>
              </a:lnSpc>
            </a:pPr>
            <a:r>
              <a:rPr lang="en-US" sz="15000" dirty="0">
                <a:solidFill>
                  <a:srgbClr val="A4EBE1"/>
                </a:solidFill>
                <a:latin typeface="Jingleberry Bold"/>
              </a:rPr>
              <a:t>REVISION 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-194206" y="5275066"/>
            <a:ext cx="1648272" cy="23716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860678" y="200536"/>
            <a:ext cx="2214749" cy="76408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>
          <a:xfrm rot="1237742">
            <a:off x="17620453" y="4626024"/>
            <a:ext cx="1096881" cy="129808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0229298" y="1862958"/>
            <a:ext cx="6380654" cy="656108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-10800000">
            <a:off x="15762743" y="7107110"/>
            <a:ext cx="847209" cy="81332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 rot="8366703">
            <a:off x="11362505" y="6240300"/>
            <a:ext cx="245017" cy="84488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 cstate="print"/>
          <a:srcRect l="13197" t="25517" r="16329" b="22495"/>
          <a:stretch>
            <a:fillRect/>
          </a:stretch>
        </p:blipFill>
        <p:spPr>
          <a:xfrm>
            <a:off x="0" y="4406346"/>
            <a:ext cx="10880958" cy="4512795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540193" y="1862958"/>
            <a:ext cx="7345300" cy="3562032"/>
            <a:chOff x="0" y="0"/>
            <a:chExt cx="9793734" cy="4749376"/>
          </a:xfrm>
        </p:grpSpPr>
        <p:sp>
          <p:nvSpPr>
            <p:cNvPr id="7" name="TextBox 7"/>
            <p:cNvSpPr txBox="1"/>
            <p:nvPr/>
          </p:nvSpPr>
          <p:spPr>
            <a:xfrm>
              <a:off x="0" y="-104775"/>
              <a:ext cx="9793734" cy="37056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7280"/>
                </a:lnSpc>
              </a:pPr>
              <a:r>
                <a:rPr lang="en-US" sz="5600">
                  <a:solidFill>
                    <a:srgbClr val="F4969C"/>
                  </a:solidFill>
                  <a:latin typeface="Jingleberry Bold"/>
                </a:rPr>
                <a:t>MACH VERBS TO COMPLETE THE SENTENCES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4257129"/>
              <a:ext cx="9064642" cy="4922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2940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EB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2866637">
            <a:off x="-68243" y="5595095"/>
            <a:ext cx="1243081" cy="147110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6432416" y="8347942"/>
            <a:ext cx="1585170" cy="228082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/>
          <a:srcRect l="14415" t="20223" r="16039" b="20001"/>
          <a:stretch>
            <a:fillRect/>
          </a:stretch>
        </p:blipFill>
        <p:spPr>
          <a:xfrm>
            <a:off x="2580252" y="2029337"/>
            <a:ext cx="13852164" cy="6694048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700891" y="438495"/>
            <a:ext cx="14576833" cy="11010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920"/>
              </a:lnSpc>
            </a:pPr>
            <a:r>
              <a:rPr lang="en-US" sz="7200">
                <a:solidFill>
                  <a:srgbClr val="2F2325"/>
                </a:solidFill>
                <a:latin typeface="Jingleberry"/>
              </a:rPr>
              <a:t>Complete the text with one word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23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028700" y="9370833"/>
            <a:ext cx="5668080" cy="119029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361668">
            <a:off x="14066625" y="7485583"/>
            <a:ext cx="3108840" cy="176038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736861" y="9135683"/>
            <a:ext cx="1181119" cy="4703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5431681" y="1052006"/>
            <a:ext cx="834426" cy="141428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6266106" y="2227883"/>
            <a:ext cx="388905" cy="65916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 rot="-1125460">
            <a:off x="1362841" y="1193487"/>
            <a:ext cx="1406533" cy="231052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-194206" y="5275066"/>
            <a:ext cx="1648272" cy="237161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860678" y="200536"/>
            <a:ext cx="2214749" cy="76408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>
          <a:xfrm rot="1237742">
            <a:off x="17620453" y="4626024"/>
            <a:ext cx="1096881" cy="129808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 cstate="print"/>
          <a:srcRect l="13603" t="26055" r="13400" b="19412"/>
          <a:stretch>
            <a:fillRect/>
          </a:stretch>
        </p:blipFill>
        <p:spPr>
          <a:xfrm>
            <a:off x="3799981" y="2466287"/>
            <a:ext cx="10688038" cy="4489029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4671386" y="1019175"/>
            <a:ext cx="8945228" cy="1224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620"/>
              </a:lnSpc>
            </a:pPr>
            <a:r>
              <a:rPr lang="en-US" sz="4200">
                <a:solidFill>
                  <a:srgbClr val="F4969C"/>
                </a:solidFill>
                <a:latin typeface="Jingleberry"/>
              </a:rPr>
              <a:t>Complete the sentences with correct form of the  verbs in brackets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EB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2866637">
            <a:off x="-68243" y="5595095"/>
            <a:ext cx="1243081" cy="147110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6432416" y="8347942"/>
            <a:ext cx="1585170" cy="228082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/>
          <a:srcRect l="13400" t="24806" r="14618" b="15889"/>
          <a:stretch>
            <a:fillRect/>
          </a:stretch>
        </p:blipFill>
        <p:spPr>
          <a:xfrm>
            <a:off x="2409496" y="3164878"/>
            <a:ext cx="14608867" cy="6766904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855584" y="1028700"/>
            <a:ext cx="14576833" cy="1633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160"/>
              </a:lnSpc>
            </a:pPr>
            <a:r>
              <a:rPr lang="en-US" sz="5600">
                <a:solidFill>
                  <a:srgbClr val="2F2325"/>
                </a:solidFill>
                <a:latin typeface="Jingleberry"/>
              </a:rPr>
              <a:t>Complete the second sentence so that it has a similar meaning to the first, using the word in capitals.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645844" y="1776227"/>
            <a:ext cx="4840323" cy="717084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028700" y="7512183"/>
            <a:ext cx="1234289" cy="106148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 rot="-10800000">
            <a:off x="6581201" y="6045106"/>
            <a:ext cx="889138" cy="76465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4066006" y="1339924"/>
            <a:ext cx="603487" cy="102285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/>
          <a:srcRect l="27409" t="47472" r="22813" b="16822"/>
          <a:stretch>
            <a:fillRect/>
          </a:stretch>
        </p:blipFill>
        <p:spPr>
          <a:xfrm>
            <a:off x="7638704" y="5143500"/>
            <a:ext cx="9430096" cy="3803145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8123572" y="1028700"/>
            <a:ext cx="8945228" cy="3707498"/>
            <a:chOff x="0" y="0"/>
            <a:chExt cx="11926970" cy="4943331"/>
          </a:xfrm>
        </p:grpSpPr>
        <p:sp>
          <p:nvSpPr>
            <p:cNvPr id="8" name="TextBox 8"/>
            <p:cNvSpPr txBox="1"/>
            <p:nvPr/>
          </p:nvSpPr>
          <p:spPr>
            <a:xfrm>
              <a:off x="0" y="0"/>
              <a:ext cx="11926970" cy="21055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11440"/>
                </a:lnSpc>
              </a:pPr>
              <a:r>
                <a:rPr lang="en-US" sz="10399" dirty="0">
                  <a:solidFill>
                    <a:srgbClr val="F4969C"/>
                  </a:solidFill>
                  <a:latin typeface="Jingleberry"/>
                </a:rPr>
                <a:t>listen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2400627"/>
              <a:ext cx="11926970" cy="25427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5040"/>
                </a:lnSpc>
              </a:pPr>
              <a:r>
                <a:rPr lang="en-US" sz="3600">
                  <a:solidFill>
                    <a:srgbClr val="2F2325"/>
                  </a:solidFill>
                  <a:latin typeface="Bryndan Write"/>
                </a:rPr>
                <a:t>to four people talking about classes they attend . Chose from the list A-F what each speaker says</a:t>
              </a:r>
            </a:p>
          </p:txBody>
        </p:sp>
      </p:grpSp>
      <p:pic>
        <p:nvPicPr>
          <p:cNvPr id="10" name="Listening review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11125200" y="647700"/>
            <a:ext cx="22860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23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-979588">
            <a:off x="14685332" y="3000450"/>
            <a:ext cx="2458091" cy="260115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1230811" y="6944867"/>
            <a:ext cx="6028489" cy="231343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 rot="2866637">
            <a:off x="12934565" y="5286086"/>
            <a:ext cx="1028485" cy="121714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3534861" y="9258300"/>
            <a:ext cx="834426" cy="141428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6870395" y="6354861"/>
            <a:ext cx="388905" cy="65916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10824187" y="-730124"/>
            <a:ext cx="3127887" cy="462534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 rot="-8409527">
            <a:off x="15081874" y="638672"/>
            <a:ext cx="659147" cy="78005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 cstate="print"/>
          <a:srcRect l="24973" t="32515" r="24452" b="28416"/>
          <a:stretch>
            <a:fillRect/>
          </a:stretch>
        </p:blipFill>
        <p:spPr>
          <a:xfrm>
            <a:off x="1028700" y="3895217"/>
            <a:ext cx="9461871" cy="4109447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028700" y="1922404"/>
            <a:ext cx="7228220" cy="1579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11440"/>
              </a:lnSpc>
            </a:pPr>
            <a:r>
              <a:rPr lang="en-US" sz="10399">
                <a:solidFill>
                  <a:srgbClr val="FFF8F3"/>
                </a:solidFill>
                <a:latin typeface="Jingleberry"/>
              </a:rPr>
              <a:t>Writing task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79</Words>
  <Application>Microsoft Office PowerPoint</Application>
  <PresentationFormat>Custom</PresentationFormat>
  <Paragraphs>12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Bryndan Write</vt:lpstr>
      <vt:lpstr>Jingleberry</vt:lpstr>
      <vt:lpstr>Jingleberry Bold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Cream and Brown Hand Drawn English Class Education Presentation</dc:title>
  <dc:creator>Zeko</dc:creator>
  <cp:lastModifiedBy>Zeko</cp:lastModifiedBy>
  <cp:revision>3</cp:revision>
  <dcterms:created xsi:type="dcterms:W3CDTF">2006-08-16T00:00:00Z</dcterms:created>
  <dcterms:modified xsi:type="dcterms:W3CDTF">2020-09-19T15:34:26Z</dcterms:modified>
  <dc:identifier>DAEIJXyKFbE</dc:identifier>
</cp:coreProperties>
</file>