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46" d="100"/>
          <a:sy n="46" d="100"/>
        </p:scale>
        <p:origin x="4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9D3B3C7E-BC2D-4436-8B03-AC421FA66787}"/>
              </a:ext>
            </a:extLst>
          </p:cNvPr>
          <p:cNvSpPr/>
          <p:nvPr/>
        </p:nvSpPr>
        <p:spPr>
          <a:xfrm>
            <a:off x="160920" y="157606"/>
            <a:ext cx="11870161" cy="65427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66887E-4265-46F7-9DE0-605FFFC9076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035130" y="1066800"/>
            <a:ext cx="8112369" cy="2073119"/>
          </a:xfrm>
        </p:spPr>
        <p:txBody>
          <a:bodyPr anchor="b">
            <a:normAutofit/>
          </a:bodyPr>
          <a:lstStyle>
            <a:lvl1pPr algn="ctr">
              <a:lnSpc>
                <a:spcPct val="110000"/>
              </a:lnSpc>
              <a:defRPr sz="2800" cap="all" spc="39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DB1A74-54F5-45CA-8922-87FFD5751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75804" y="4876802"/>
            <a:ext cx="7821637" cy="1028697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BE6EF-9D0F-4ABF-B92C-E967FE3F1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AB150-954C-4F02-89AC-DA7163D75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79965" y="6245352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E16270-CBD7-4ACC-BFC5-9CADE7226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9B5D0C1-066E-4C02-A6B8-59FAE4A19724}"/>
              </a:ext>
            </a:extLst>
          </p:cNvPr>
          <p:cNvGrpSpPr/>
          <p:nvPr/>
        </p:nvGrpSpPr>
        <p:grpSpPr>
          <a:xfrm>
            <a:off x="5662258" y="4240546"/>
            <a:ext cx="867485" cy="115439"/>
            <a:chOff x="8910933" y="1861308"/>
            <a:chExt cx="867485" cy="11543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4386904-AFDC-449E-8D1B-906B305EBDA7}"/>
                </a:ext>
              </a:extLst>
            </p:cNvPr>
            <p:cNvSpPr/>
            <p:nvPr/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70778F2-11E8-428C-8324-479CA9D6FE92}"/>
                </a:ext>
              </a:extLst>
            </p:cNvPr>
            <p:cNvCxnSpPr/>
            <p:nvPr/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A0BE89E-CB2D-48BA-A8D2-533FAAAA725F}"/>
                </a:ext>
              </a:extLst>
            </p:cNvPr>
            <p:cNvCxnSpPr/>
            <p:nvPr/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47903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B1126-542A-43AD-8078-EE3565165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A5F98B-5F32-4561-BFBC-9F6E5DA0A3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28700" y="2161903"/>
            <a:ext cx="10134600" cy="37435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3D0DD-B04E-4E48-8EE1-51E46131A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81352D-F9C0-4442-9601-A09A7655E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C0801-9C45-40AE-AB33-5742CDA4D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52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946561-59BF-4566-AD2C-9B05C4771D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96250" y="723899"/>
            <a:ext cx="2271849" cy="54102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DF7870-6CBD-47E2-854C-68141BAA10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23900" y="723899"/>
            <a:ext cx="8302534" cy="54102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12FAF3-C106-49CB-A845-1FC7F7313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D5CCC-00E8-48FA-91A6-921E7B644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7E1751-E7AA-406D-A977-1ACEF1FBD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250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2DC87-4B97-4A7C-BC4C-6E7724561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59FD9-57FD-4ABA-9FCD-795405253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BD40E-B0AA-47B8-900F-488A8AEC1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5E623C-1E35-4485-A5B4-A71969BE7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C6BB9-EF4F-465E-985B-34521F68C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906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F5577-D71B-4279-B07A-62F703E5D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8367D-C35C-4023-BEBE-F834D033B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BFCF8A-B8C6-496A-98A5-BBB52DB70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CDE45C10-227D-42DF-A888-EEFD3784FA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3900" y="750338"/>
            <a:ext cx="4580642" cy="5494694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58886 w 6096000"/>
              <a:gd name="connsiteY3" fmla="*/ 6858000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37115 w 6096000"/>
              <a:gd name="connsiteY3" fmla="*/ 5889172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3037115" y="5889172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A214944-8898-48BC-AE6F-065DA7BBB8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580478" y="4714704"/>
            <a:ext cx="867485" cy="115439"/>
            <a:chOff x="8910933" y="1861308"/>
            <a:chExt cx="867485" cy="11543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94B3AAB-30C4-441D-B481-D253F8325953}"/>
                </a:ext>
              </a:extLst>
            </p:cNvPr>
            <p:cNvSpPr/>
            <p:nvPr/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DCB6176-5585-40BC-BC9C-CA625F989F1B}"/>
                </a:ext>
              </a:extLst>
            </p:cNvPr>
            <p:cNvCxnSpPr/>
            <p:nvPr/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77C4F1D9-97D8-43DD-A319-C56367F97FCE}"/>
                </a:ext>
              </a:extLst>
            </p:cNvPr>
            <p:cNvCxnSpPr/>
            <p:nvPr/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25E64ED-B373-4866-B5A2-E805D3168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291" y="1274475"/>
            <a:ext cx="3761832" cy="2823913"/>
          </a:xfrm>
        </p:spPr>
        <p:txBody>
          <a:bodyPr anchor="b">
            <a:normAutofit/>
          </a:bodyPr>
          <a:lstStyle>
            <a:lvl1pPr algn="ctr">
              <a:defRPr sz="3200" cap="all" spc="6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6D6168-DDAE-41B2-A0D5-42185A2D02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56756" y="2730304"/>
            <a:ext cx="4383030" cy="139739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57913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825EB-71EE-41B3-89D2-47A0C7C35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662F7D-C4AD-4BD4-AAC8-F0223EE4A3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37305" y="2155369"/>
            <a:ext cx="4953000" cy="399832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0FB088-28C6-4667-8DF2-0DE32AE3E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55369"/>
            <a:ext cx="4953000" cy="39983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36095F-AE34-4E94-B722-E3A1205AE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06A8E6-BD94-48EA-8F35-DA0DF910A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478AEF-56B8-49F5-81E8-663B1FFA0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749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F873F-001F-4254-97F3-05329E6A7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555171"/>
            <a:ext cx="10134600" cy="113551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37B575-060F-4296-A28A-93DA109F96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7306" y="1801620"/>
            <a:ext cx="4849036" cy="814387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581A51-F4D1-4A02-9918-C416F820B6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7306" y="2619103"/>
            <a:ext cx="4849036" cy="35149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2916D0-3DFE-455D-9888-3FDEFD3DE0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0108" y="1801620"/>
            <a:ext cx="4904585" cy="814387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93D763-0643-4A48-8007-93391C59F6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0108" y="2619103"/>
            <a:ext cx="4904585" cy="35149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A2D07B-3A5D-41C2-83B8-BD1AD6522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2C1367-FE5A-4CDD-B85B-724FFFE5B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2F244-23EB-4E1A-B74F-77F23F879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822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76C0A-BEF4-4DE4-A9D2-C60298FC7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67C0AC-3C98-4D68-AE72-CFFA1638C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A7722A-E2E4-45D2-8A20-4853ED683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6B9201-B20B-4412-B745-F2F6A9148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58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C4889A-9ABE-4409-BAD8-F84C36C1F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DA5A70-FE21-4CB6-A67B-1DC798E9E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84AD11-7FD2-432C-A6AB-395BE9275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57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397CF-9CDD-4E78-8F35-A2FFE7867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7200"/>
            <a:ext cx="37052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194BFE-7A85-4123-B0F7-4DB1C141C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6800"/>
            <a:ext cx="6172200" cy="483869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1EFD6D-1929-4A73-A860-22A36FF5C1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B399A5-94A1-4452-AFF0-918BDA8B1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9589D8-DD83-406C-A77A-176D23993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E46024-82ED-40EF-8846-F6CC44BC5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509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D12FA-83A4-42AF-98D7-312C4C5A7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7200"/>
            <a:ext cx="37052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CF1DC8-2932-4C6E-BFBB-8BA1C95984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5942012" cy="48387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6E0000-EF01-46A5-8A71-25FB7EA3F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1AD40B-9246-4532-9F73-5BA9061C3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E6B9A0-5B1C-4F7B-828A-EF74E5147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2E99FB-C932-4165-A612-8B302D8F7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466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CE7638-D991-46E7-BF2C-67D1AC829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723900"/>
            <a:ext cx="10134600" cy="128848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7C6B9C-4923-4DAB-9748-D5CD289EB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8700" y="2161903"/>
            <a:ext cx="10134600" cy="39693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78CF6-4B33-40E4-B881-5F4C568378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94765" y="6245032"/>
            <a:ext cx="5244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AE857E-F564-4539-9984-10435B6140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54841" y="6245032"/>
            <a:ext cx="26593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fld id="{C485584D-7D79-4248-9986-4CA35242F944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EABEF-B998-4B11-A878-8F492F8E39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79964" y="6245033"/>
            <a:ext cx="41122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EB54D17-3792-403D-9127-495845021D2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160920 w 12192000"/>
              <a:gd name="connsiteY0" fmla="*/ 157606 h 6858000"/>
              <a:gd name="connsiteX1" fmla="*/ 160920 w 12192000"/>
              <a:gd name="connsiteY1" fmla="*/ 6700394 h 6858000"/>
              <a:gd name="connsiteX2" fmla="*/ 12031081 w 12192000"/>
              <a:gd name="connsiteY2" fmla="*/ 6700394 h 6858000"/>
              <a:gd name="connsiteX3" fmla="*/ 12031081 w 12192000"/>
              <a:gd name="connsiteY3" fmla="*/ 157606 h 6858000"/>
              <a:gd name="connsiteX4" fmla="*/ 0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160920" y="157606"/>
                </a:moveTo>
                <a:lnTo>
                  <a:pt x="160920" y="6700394"/>
                </a:lnTo>
                <a:lnTo>
                  <a:pt x="12031081" y="6700394"/>
                </a:lnTo>
                <a:lnTo>
                  <a:pt x="12031081" y="157606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142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3200" kern="1200" cap="none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Tx/>
        <a:buNone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74320" indent="-228600" algn="l" defTabSz="914400" rtl="0" eaLnBrk="1" latinLnBrk="0" hangingPunct="1">
        <a:lnSpc>
          <a:spcPct val="11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54864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54864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D8EACB7-D372-470B-B76E-A829D00310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4014FF6-8211-4491-93F1-ED062DE5786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5166" b="8584"/>
          <a:stretch/>
        </p:blipFill>
        <p:spPr>
          <a:xfrm>
            <a:off x="20" y="10"/>
            <a:ext cx="12191980" cy="6857989"/>
          </a:xfrm>
          <a:prstGeom prst="rect">
            <a:avLst/>
          </a:prstGeom>
        </p:spPr>
      </p:pic>
      <p:sp>
        <p:nvSpPr>
          <p:cNvPr id="11" name="Rectangle 5">
            <a:extLst>
              <a:ext uri="{FF2B5EF4-FFF2-40B4-BE49-F238E27FC236}">
                <a16:creationId xmlns:a16="http://schemas.microsoft.com/office/drawing/2014/main" id="{C7EA4B13-46D3-41EE-95DA-7B2100DE9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8701" y="1028700"/>
            <a:ext cx="4038600" cy="4800600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58886 w 6096000"/>
              <a:gd name="connsiteY3" fmla="*/ 6858000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37115 w 6096000"/>
              <a:gd name="connsiteY3" fmla="*/ 5889172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3037115" y="5889172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CEEEBE1-DC7B-4168-90C6-DB88876E30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614259" y="4550150"/>
            <a:ext cx="867485" cy="115439"/>
            <a:chOff x="8910933" y="1861308"/>
            <a:chExt cx="867485" cy="115439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3418E74-781F-419C-8C63-91C14AF8D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B0F0D1C-98D5-4C46-961A-0E36168C31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3E9C99B-47BB-461B-AEDE-0B227C5B25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7ABDCF4-D1CD-4E28-A8CA-F093BF53BB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6925" y="1398850"/>
            <a:ext cx="3282152" cy="2030150"/>
          </a:xfrm>
        </p:spPr>
        <p:txBody>
          <a:bodyPr>
            <a:normAutofit/>
          </a:bodyPr>
          <a:lstStyle/>
          <a:p>
            <a:r>
              <a:rPr lang="sr-Latn-RS" dirty="0"/>
              <a:t>ZADATAK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9E2BC4-3496-402D-B3B3-F5FB840574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3537" y="3712101"/>
            <a:ext cx="3148928" cy="73254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sr-Latn-RS" sz="1400"/>
              <a:t>URADITI PROJEKAT TELEKOMUNIKACIONE INSTALACIJE U SVOJOJ KUĆI</a:t>
            </a:r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511485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AdornVTI">
  <a:themeElements>
    <a:clrScheme name="AnalogousFromDarkSeedLeftStep">
      <a:dk1>
        <a:srgbClr val="000000"/>
      </a:dk1>
      <a:lt1>
        <a:srgbClr val="FFFFFF"/>
      </a:lt1>
      <a:dk2>
        <a:srgbClr val="311C23"/>
      </a:dk2>
      <a:lt2>
        <a:srgbClr val="F0F3F2"/>
      </a:lt2>
      <a:accent1>
        <a:srgbClr val="D73966"/>
      </a:accent1>
      <a:accent2>
        <a:srgbClr val="C52796"/>
      </a:accent2>
      <a:accent3>
        <a:srgbClr val="C439D7"/>
      </a:accent3>
      <a:accent4>
        <a:srgbClr val="7027C5"/>
      </a:accent4>
      <a:accent5>
        <a:srgbClr val="4039D7"/>
      </a:accent5>
      <a:accent6>
        <a:srgbClr val="2762C5"/>
      </a:accent6>
      <a:hlink>
        <a:srgbClr val="725BC8"/>
      </a:hlink>
      <a:folHlink>
        <a:srgbClr val="7F7F7F"/>
      </a:folHlink>
    </a:clrScheme>
    <a:fontScheme name="Bembo">
      <a:majorFont>
        <a:latin typeface="Bembo"/>
        <a:ea typeface=""/>
        <a:cs typeface=""/>
      </a:majorFont>
      <a:minorFont>
        <a:latin typeface="Bemb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dornVTI" id="{497E3FA9-5A27-4D12-9D04-917BEF3D1303}" vid="{34192A01-61CA-4566-9818-841C607496F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Bembo</vt:lpstr>
      <vt:lpstr>AdornVTI</vt:lpstr>
      <vt:lpstr>ZADATAK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ZADATAK</dc:title>
  <dc:creator>MILENTIJEVIC DRAGICA</dc:creator>
  <cp:lastModifiedBy>MILENTIJEVIC DRAGICA</cp:lastModifiedBy>
  <cp:revision>1</cp:revision>
  <dcterms:created xsi:type="dcterms:W3CDTF">2022-01-04T05:11:52Z</dcterms:created>
  <dcterms:modified xsi:type="dcterms:W3CDTF">2022-01-04T05:14:31Z</dcterms:modified>
</cp:coreProperties>
</file>