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94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79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89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62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43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18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1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8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7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471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78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1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9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837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9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E9E6A9-FBF3-4011-AB68-F5DE5F48F77C}" type="datetimeFigureOut">
              <a:rPr lang="en-US" smtClean="0"/>
              <a:t>24-Nov-2020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EEDE11-684B-4E88-925E-7F741902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0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6000" dirty="0"/>
              <a:t>Trigonometrijske funkcije 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2800" dirty="0"/>
              <a:t>oštrog ugla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2486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8614" y="777923"/>
            <a:ext cx="10877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ME" sz="2800" dirty="0"/>
              <a:t>Trigonometrijske funkcije određuju vezu (odnos) između dužine stranica i unutrašnjih uglova u pravouglom trouglu.</a:t>
            </a:r>
            <a:endParaRPr lang="en-US" sz="2800" dirty="0"/>
          </a:p>
        </p:txBody>
      </p:sp>
      <p:sp>
        <p:nvSpPr>
          <p:cNvPr id="3" name="Right Triangle 2"/>
          <p:cNvSpPr/>
          <p:nvPr/>
        </p:nvSpPr>
        <p:spPr>
          <a:xfrm>
            <a:off x="1221607" y="2173617"/>
            <a:ext cx="5773003" cy="305709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696648">
            <a:off x="3370911" y="3334996"/>
            <a:ext cx="2108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„hipotenuza“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248351" y="5230715"/>
            <a:ext cx="2508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sz="2800" dirty="0"/>
              <a:t>„nalegla kateta“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692916" y="3383084"/>
            <a:ext cx="3094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„naspramna kateta“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919415" y="5076827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/>
              <a:t>A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7940" y="1835929"/>
            <a:ext cx="89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/>
              <a:t>B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818600" y="5069313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C</a:t>
            </a:r>
            <a:endParaRPr lang="en-US" sz="2800" dirty="0"/>
          </a:p>
        </p:txBody>
      </p:sp>
      <p:sp>
        <p:nvSpPr>
          <p:cNvPr id="12" name="Arc 11"/>
          <p:cNvSpPr/>
          <p:nvPr/>
        </p:nvSpPr>
        <p:spPr>
          <a:xfrm rot="14303929">
            <a:off x="5621750" y="4525819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71494" y="4767575"/>
                <a:ext cx="30745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494" y="4767575"/>
                <a:ext cx="307456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9951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  <p:bldP spid="9" grpId="0"/>
      <p:bldP spid="12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35258" y="975828"/>
                <a:ext cx="11321484" cy="49063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/>
                  <a:t>Trigonometrijske funkcije:</a:t>
                </a:r>
              </a:p>
              <a:p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sr-Latn-ME" sz="2800" dirty="0"/>
                  <a:t>SINUS ugla – odnos naspramne katete i hipotenuze, 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𝑛𝑎𝑠𝑝𝑟𝑎𝑚𝑛𝑎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h𝑖𝑝𝑜𝑡𝑒𝑛𝑢𝑧𝑎</m:t>
                        </m:r>
                      </m:den>
                    </m:f>
                  </m:oMath>
                </a14:m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sr-Latn-ME" sz="2800" dirty="0"/>
                  <a:t>KOSINUS ugla – odnos nalegle katete i hipotenuze,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cos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𝑛𝑎𝑙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𝑒𝑔𝑙𝑎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h𝑖𝑝𝑜𝑡𝑒𝑛𝑢𝑧𝑎</m:t>
                        </m:r>
                      </m:den>
                    </m:f>
                  </m:oMath>
                </a14:m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sr-Latn-ME" sz="2800" dirty="0"/>
                  <a:t>TANGENS ugla – odnos naspramne i nalegle katete,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tg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𝑛𝑎𝑠𝑝𝑟𝑎𝑚𝑛𝑎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𝑛𝑎𝑙𝑒𝑔𝑙𝑎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den>
                    </m:f>
                  </m:oMath>
                </a14:m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sr-Latn-ME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sr-Latn-ME" sz="2800" dirty="0"/>
                  <a:t>KOTANGENS ugla – odnos nalegle i naspramne katete,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ctg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𝑛𝑎𝑙𝑒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𝑔𝑙𝑎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"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𝑛𝑎𝑠𝑝𝑟𝑎𝑚𝑛𝑎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"</m:t>
                        </m:r>
                      </m:den>
                    </m:f>
                  </m:oMath>
                </a14:m>
                <a:endParaRPr lang="sr-Latn-ME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58" y="975828"/>
                <a:ext cx="11321484" cy="4906343"/>
              </a:xfrm>
              <a:prstGeom prst="rect">
                <a:avLst/>
              </a:prstGeom>
              <a:blipFill>
                <a:blip r:embed="rId2"/>
                <a:stretch>
                  <a:fillRect l="-1076" t="-1118" b="-7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593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15278" t="2559" r="63889" b="34053"/>
          <a:stretch/>
        </p:blipFill>
        <p:spPr bwMode="auto">
          <a:xfrm>
            <a:off x="877864" y="770173"/>
            <a:ext cx="3912500" cy="53167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86900" y="1296538"/>
                <a:ext cx="1692323" cy="4497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r-Latn-ME" sz="2800" dirty="0"/>
              </a:p>
              <a:p>
                <a:endParaRPr lang="sr-Latn-ME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r-Latn-ME" sz="2800" dirty="0"/>
              </a:p>
              <a:p>
                <a:endParaRPr lang="sr-Latn-ME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sr-Latn-ME" sz="2800" b="0" dirty="0">
                  <a:ea typeface="Cambria Math" panose="02040503050406030204" pitchFamily="18" charset="0"/>
                </a:endParaRPr>
              </a:p>
              <a:p>
                <a:endParaRPr lang="sr-Latn-ME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900" y="1296538"/>
                <a:ext cx="1692323" cy="44971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654953" y="1296537"/>
                <a:ext cx="1662753" cy="4497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r-Latn-ME" sz="2800" dirty="0"/>
              </a:p>
              <a:p>
                <a:endParaRPr lang="sr-Latn-ME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r-Latn-ME" sz="2800" dirty="0"/>
              </a:p>
              <a:p>
                <a:endParaRPr lang="sr-Latn-ME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sr-Latn-ME" sz="2800" b="0" dirty="0">
                  <a:ea typeface="Cambria Math" panose="02040503050406030204" pitchFamily="18" charset="0"/>
                </a:endParaRPr>
              </a:p>
              <a:p>
                <a:endParaRPr lang="sr-Latn-ME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𝑐𝑡𝑔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4953" y="1296537"/>
                <a:ext cx="1662753" cy="449719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447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8740" y="668740"/>
                <a:ext cx="1000380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/>
                  <a:t>Primjer. Naći trigonometrijske funkcije uglova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sr-Latn-ME" sz="2800" dirty="0"/>
                  <a:t> i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sr-Latn-ME" sz="2800" dirty="0"/>
                  <a:t> pravouglog trougla ABC čije su katete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sr-Latn-ME" sz="2800" dirty="0"/>
                  <a:t> i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sr-Latn-ME" sz="2800" dirty="0"/>
                  <a:t>.</a:t>
                </a:r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0" y="668740"/>
                <a:ext cx="10003809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1280"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668740" y="1787857"/>
            <a:ext cx="1420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Rešenje:</a:t>
            </a:r>
            <a:endParaRPr lang="en-US" sz="2800" dirty="0"/>
          </a:p>
        </p:txBody>
      </p:sp>
      <p:sp>
        <p:nvSpPr>
          <p:cNvPr id="4" name="Right Triangle 3"/>
          <p:cNvSpPr/>
          <p:nvPr/>
        </p:nvSpPr>
        <p:spPr>
          <a:xfrm>
            <a:off x="859809" y="2715904"/>
            <a:ext cx="1815152" cy="1119117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69502" y="3716628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A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20066" y="226216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B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0066" y="3716628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/>
              <a:t>C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21359" y="305536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77779" y="38705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/>
              <a:t>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14257" y="2872432"/>
            <a:ext cx="49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/>
              <a:t>c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35020" y="2398007"/>
                <a:ext cx="2163349" cy="8095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0" y="2398007"/>
                <a:ext cx="2163349" cy="80958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132160" y="2478376"/>
                <a:ext cx="2202749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ME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ME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=9+16</m:t>
                      </m:r>
                    </m:oMath>
                  </m:oMathPara>
                </a14:m>
                <a:endParaRPr lang="sr-Latn-ME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sr-Latn-ME" sz="2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2160" y="2478376"/>
                <a:ext cx="2202749" cy="224676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35019" y="3329158"/>
                <a:ext cx="2205732" cy="818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ME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19" y="3329158"/>
                <a:ext cx="2205732" cy="8181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47787" y="4253495"/>
                <a:ext cx="2010550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787" y="4253495"/>
                <a:ext cx="2010550" cy="8094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847787" y="5398727"/>
                <a:ext cx="216495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ME" sz="2800" b="0" i="0" smtClean="0"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787" y="5398727"/>
                <a:ext cx="2164952" cy="81804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152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 flipH="1">
                <a:off x="1028358" y="955343"/>
                <a:ext cx="9999033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/>
                  <a:t>Zadaci:</a:t>
                </a:r>
              </a:p>
              <a:p>
                <a:pPr marL="514350" indent="-514350">
                  <a:buAutoNum type="arabicPeriod"/>
                </a:pPr>
                <a:r>
                  <a:rPr lang="sr-Latn-ME" sz="2800" dirty="0"/>
                  <a:t>Date su katete pravouglog trougla a=8 cm i b=6 cm. Odrediti vrijednosti svih trigonometrijskih funkcija ugla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sr-Latn-ME" sz="2800" dirty="0"/>
                  <a:t> i hipotenuzu c.</a:t>
                </a:r>
              </a:p>
              <a:p>
                <a:pPr marL="514350" indent="-514350">
                  <a:buAutoNum type="arabicPeriod"/>
                </a:pPr>
                <a:endParaRPr lang="sr-Latn-ME" sz="2800" dirty="0"/>
              </a:p>
              <a:p>
                <a:pPr marL="514350" indent="-514350">
                  <a:buFontTx/>
                  <a:buAutoNum type="arabicPeriod"/>
                </a:pPr>
                <a:r>
                  <a:rPr lang="sr-Latn-ME" sz="2800" dirty="0"/>
                  <a:t>Date su stranice a=5 cm i b=12 cm pravougaonika ABCD. Odrediti vrijednosti trigonometrijskih funkcija ugla koji dijagonala AC obrazuje sa manjom stranicom pravougaonika.</a:t>
                </a:r>
              </a:p>
              <a:p>
                <a:pPr marL="514350" indent="-514350">
                  <a:buFontTx/>
                  <a:buAutoNum type="arabicPeriod"/>
                </a:pPr>
                <a:endParaRPr lang="sr-Latn-ME" sz="2800" dirty="0"/>
              </a:p>
              <a:p>
                <a:pPr marL="514350" indent="-514350">
                  <a:buFontTx/>
                  <a:buAutoNum type="arabicPeriod"/>
                </a:pPr>
                <a:r>
                  <a:rPr lang="sr-Latn-ME" sz="2800" dirty="0"/>
                  <a:t>Data je hipotenuza pravouglog trougla c=24 cm, i ugao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=50°</m:t>
                    </m:r>
                  </m:oMath>
                </a14:m>
                <a:r>
                  <a:rPr lang="sr-Latn-ME" sz="2800" dirty="0"/>
                  <a:t>. Izračunati dužine kateta.</a:t>
                </a:r>
              </a:p>
              <a:p>
                <a:pPr marL="514350" indent="-514350">
                  <a:buAutoNum type="arabicPeriod"/>
                </a:pPr>
                <a:endParaRPr lang="sr-Latn-ME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28358" y="955343"/>
                <a:ext cx="9999033" cy="4832092"/>
              </a:xfrm>
              <a:prstGeom prst="rect">
                <a:avLst/>
              </a:prstGeom>
              <a:blipFill rotWithShape="0">
                <a:blip r:embed="rId2"/>
                <a:stretch>
                  <a:fillRect l="-1280" t="-1263" r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651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130</TotalTime>
  <Words>261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Celestial</vt:lpstr>
      <vt:lpstr>Trigonometrijske funkcije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Trigonometrijske funkcije </dc:title>
  <dc:creator>Korisnik</dc:creator>
  <cp:lastModifiedBy>Scekic Jelena</cp:lastModifiedBy>
  <cp:revision>20</cp:revision>
  <dcterms:created xsi:type="dcterms:W3CDTF">2018-04-07T16:46:35Z</dcterms:created>
  <dcterms:modified xsi:type="dcterms:W3CDTF">2020-11-24T08:03:59Z</dcterms:modified>
</cp:coreProperties>
</file>